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4"/>
  </p:notesMasterIdLst>
  <p:handoutMasterIdLst>
    <p:handoutMasterId r:id="rId15"/>
  </p:handoutMasterIdLst>
  <p:sldIdLst>
    <p:sldId id="256" r:id="rId2"/>
    <p:sldId id="412" r:id="rId3"/>
    <p:sldId id="442" r:id="rId4"/>
    <p:sldId id="443" r:id="rId5"/>
    <p:sldId id="445" r:id="rId6"/>
    <p:sldId id="409" r:id="rId7"/>
    <p:sldId id="446" r:id="rId8"/>
    <p:sldId id="452" r:id="rId9"/>
    <p:sldId id="453" r:id="rId10"/>
    <p:sldId id="447" r:id="rId11"/>
    <p:sldId id="455" r:id="rId12"/>
    <p:sldId id="448" r:id="rId13"/>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30" autoAdjust="0"/>
    <p:restoredTop sz="85643" autoAdjust="0"/>
  </p:normalViewPr>
  <p:slideViewPr>
    <p:cSldViewPr>
      <p:cViewPr varScale="1">
        <p:scale>
          <a:sx n="74" d="100"/>
          <a:sy n="74" d="100"/>
        </p:scale>
        <p:origin x="888" y="62"/>
      </p:cViewPr>
      <p:guideLst>
        <p:guide orient="horz" pos="2160"/>
        <p:guide pos="3840"/>
      </p:guideLst>
    </p:cSldViewPr>
  </p:slideViewPr>
  <p:notesTextViewPr>
    <p:cViewPr>
      <p:scale>
        <a:sx n="100" d="100"/>
        <a:sy n="100" d="100"/>
      </p:scale>
      <p:origin x="0" y="0"/>
    </p:cViewPr>
  </p:notesTextViewPr>
  <p:notesViewPr>
    <p:cSldViewPr>
      <p:cViewPr varScale="1">
        <p:scale>
          <a:sx n="87" d="100"/>
          <a:sy n="87" d="100"/>
        </p:scale>
        <p:origin x="3840"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US" altLang="zh-CN"/>
          </a:p>
        </p:txBody>
      </p:sp>
      <p:sp>
        <p:nvSpPr>
          <p:cNvPr id="44035"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44036"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US" altLang="zh-CN"/>
          </a:p>
        </p:txBody>
      </p:sp>
      <p:sp>
        <p:nvSpPr>
          <p:cNvPr id="44037"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042DDFC-F4E8-478C-A35D-8BC08AA8EF1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US" altLang="zh-CN"/>
          </a:p>
        </p:txBody>
      </p:sp>
      <p:sp>
        <p:nvSpPr>
          <p:cNvPr id="102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US" altLang="zh-CN"/>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30D65A7-335D-4B2A-9D50-B3107282E69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ortswigger.net/web-security/access-contro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比如我们通过浏览器，向</a:t>
            </a:r>
            <a:r>
              <a:rPr lang="en-US" altLang="zh-CN" dirty="0"/>
              <a:t>Web</a:t>
            </a:r>
            <a:r>
              <a:rPr lang="zh-CN" altLang="en-US" dirty="0"/>
              <a:t>服务器发送应用请求，也就是我们打开一个网站的链接，这个时候，服务器接收到了请求，将相应的服务器资源，比如图片，文本这些内容以网页的形式展现给访问者，也就是我们在网页上看到的内容，这个系统就是</a:t>
            </a:r>
            <a:r>
              <a:rPr lang="en-US" altLang="zh-CN" dirty="0"/>
              <a:t>Web</a:t>
            </a:r>
            <a:r>
              <a:rPr lang="zh-CN" altLang="en-US" dirty="0"/>
              <a:t>应用。</a:t>
            </a:r>
          </a:p>
          <a:p>
            <a:endParaRPr lang="zh-CN" altLang="en-US" dirty="0"/>
          </a:p>
        </p:txBody>
      </p:sp>
      <p:sp>
        <p:nvSpPr>
          <p:cNvPr id="4" name="灯片编号占位符 3"/>
          <p:cNvSpPr>
            <a:spLocks noGrp="1"/>
          </p:cNvSpPr>
          <p:nvPr>
            <p:ph type="sldNum" sz="quarter" idx="10"/>
          </p:nvPr>
        </p:nvSpPr>
        <p:spPr/>
        <p:txBody>
          <a:bodyPr/>
          <a:lstStyle/>
          <a:p>
            <a:pPr>
              <a:defRPr/>
            </a:pPr>
            <a:fld id="{D30D65A7-335D-4B2A-9D50-B3107282E69A}" type="slidenum">
              <a:rPr lang="en-US" altLang="zh-CN" smtClean="0"/>
              <a:pPr>
                <a:defRPr/>
              </a:pPr>
              <a:t>3</a:t>
            </a:fld>
            <a:endParaRPr lang="en-US" altLang="zh-CN"/>
          </a:p>
        </p:txBody>
      </p:sp>
    </p:spTree>
    <p:extLst>
      <p:ext uri="{BB962C8B-B14F-4D97-AF65-F5344CB8AC3E}">
        <p14:creationId xmlns:p14="http://schemas.microsoft.com/office/powerpoint/2010/main" val="2649281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Google</a:t>
            </a:r>
            <a:r>
              <a:rPr lang="zh-CN" altLang="en-US" dirty="0"/>
              <a:t>推出的</a:t>
            </a:r>
            <a:r>
              <a:rPr lang="en-US" altLang="zh-CN" dirty="0" err="1"/>
              <a:t>ChromeBook</a:t>
            </a:r>
            <a:r>
              <a:rPr lang="zh-CN" altLang="en-US" dirty="0"/>
              <a:t>，以</a:t>
            </a:r>
            <a:r>
              <a:rPr lang="en-US" altLang="zh-CN" dirty="0"/>
              <a:t>Chrome</a:t>
            </a:r>
            <a:r>
              <a:rPr lang="zh-CN" altLang="en-US" dirty="0"/>
              <a:t>浏览器为主，说明现在</a:t>
            </a:r>
            <a:r>
              <a:rPr lang="en-US" altLang="zh-CN" dirty="0"/>
              <a:t>Web</a:t>
            </a:r>
            <a:r>
              <a:rPr lang="zh-CN" altLang="en-US" dirty="0"/>
              <a:t>应用的广泛性</a:t>
            </a:r>
          </a:p>
        </p:txBody>
      </p:sp>
      <p:sp>
        <p:nvSpPr>
          <p:cNvPr id="4" name="灯片编号占位符 3"/>
          <p:cNvSpPr>
            <a:spLocks noGrp="1"/>
          </p:cNvSpPr>
          <p:nvPr>
            <p:ph type="sldNum" sz="quarter" idx="10"/>
          </p:nvPr>
        </p:nvSpPr>
        <p:spPr/>
        <p:txBody>
          <a:bodyPr/>
          <a:lstStyle/>
          <a:p>
            <a:pPr>
              <a:defRPr/>
            </a:pPr>
            <a:fld id="{D30D65A7-335D-4B2A-9D50-B3107282E69A}" type="slidenum">
              <a:rPr lang="en-US" altLang="zh-CN" smtClean="0"/>
              <a:pPr>
                <a:defRPr/>
              </a:pPr>
              <a:t>4</a:t>
            </a:fld>
            <a:endParaRPr lang="en-US" altLang="zh-CN"/>
          </a:p>
        </p:txBody>
      </p:sp>
    </p:spTree>
    <p:extLst>
      <p:ext uri="{BB962C8B-B14F-4D97-AF65-F5344CB8AC3E}">
        <p14:creationId xmlns:p14="http://schemas.microsoft.com/office/powerpoint/2010/main" val="963888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Arial" charset="0"/>
                <a:ea typeface="宋体" pitchFamily="2" charset="-122"/>
                <a:cs typeface="+mn-cs"/>
              </a:rPr>
              <a:t>Insecure direct object references (IDOR) are a type of </a:t>
            </a:r>
            <a:r>
              <a:rPr lang="en-US" altLang="zh-CN" sz="1200" b="0" i="0" u="none" strike="noStrike" kern="1200" dirty="0">
                <a:solidFill>
                  <a:schemeClr val="tx1"/>
                </a:solidFill>
                <a:effectLst/>
                <a:latin typeface="Arial" charset="0"/>
                <a:ea typeface="宋体" pitchFamily="2" charset="-122"/>
                <a:cs typeface="+mn-cs"/>
                <a:hlinkClick r:id="rId3"/>
              </a:rPr>
              <a:t>access control</a:t>
            </a:r>
            <a:r>
              <a:rPr lang="en-US" altLang="zh-CN" sz="1200" b="0" i="0" kern="1200" dirty="0">
                <a:solidFill>
                  <a:schemeClr val="tx1"/>
                </a:solidFill>
                <a:effectLst/>
                <a:latin typeface="Arial" charset="0"/>
                <a:ea typeface="宋体" pitchFamily="2" charset="-122"/>
                <a:cs typeface="+mn-cs"/>
              </a:rPr>
              <a:t> vulnerability that arises when an application uses user-supplied input to access objects directly. The term IDOR was popularized by its appearance in the OWASP 2007 Top Ten. However, it is just one example of many access control implementation mistakes that can lead to </a:t>
            </a:r>
            <a:r>
              <a:rPr lang="en-US" altLang="zh-CN" sz="1200" b="0" i="0" u="none" strike="noStrike" kern="1200" dirty="0">
                <a:solidFill>
                  <a:schemeClr val="tx1"/>
                </a:solidFill>
                <a:effectLst/>
                <a:latin typeface="Arial" charset="0"/>
                <a:ea typeface="宋体" pitchFamily="2" charset="-122"/>
                <a:cs typeface="+mn-cs"/>
                <a:hlinkClick r:id="rId3"/>
              </a:rPr>
              <a:t>access controls</a:t>
            </a:r>
            <a:r>
              <a:rPr lang="en-US" altLang="zh-CN" sz="1200" b="0" i="0" kern="1200" dirty="0">
                <a:solidFill>
                  <a:schemeClr val="tx1"/>
                </a:solidFill>
                <a:effectLst/>
                <a:latin typeface="Arial" charset="0"/>
                <a:ea typeface="宋体" pitchFamily="2" charset="-122"/>
                <a:cs typeface="+mn-cs"/>
              </a:rPr>
              <a:t> being circumvented. IDOR vulnerabilities are most commonly associated with horizontal privilege escalation, but they can also arise in relation to vertical privilege escalation.</a:t>
            </a:r>
            <a:endParaRPr lang="zh-CN" altLang="en-US" dirty="0"/>
          </a:p>
        </p:txBody>
      </p:sp>
      <p:sp>
        <p:nvSpPr>
          <p:cNvPr id="4" name="灯片编号占位符 3"/>
          <p:cNvSpPr>
            <a:spLocks noGrp="1"/>
          </p:cNvSpPr>
          <p:nvPr>
            <p:ph type="sldNum" sz="quarter" idx="10"/>
          </p:nvPr>
        </p:nvSpPr>
        <p:spPr/>
        <p:txBody>
          <a:bodyPr/>
          <a:lstStyle/>
          <a:p>
            <a:pPr>
              <a:defRPr/>
            </a:pPr>
            <a:fld id="{D30D65A7-335D-4B2A-9D50-B3107282E69A}" type="slidenum">
              <a:rPr lang="en-US" altLang="zh-CN" smtClean="0"/>
              <a:pPr>
                <a:defRPr/>
              </a:pPr>
              <a:t>9</a:t>
            </a:fld>
            <a:endParaRPr lang="en-US" altLang="zh-CN"/>
          </a:p>
        </p:txBody>
      </p:sp>
    </p:spTree>
    <p:extLst>
      <p:ext uri="{BB962C8B-B14F-4D97-AF65-F5344CB8AC3E}">
        <p14:creationId xmlns:p14="http://schemas.microsoft.com/office/powerpoint/2010/main" val="118335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其实像这些为广大网民提供信息服务的网站，几乎每一时刻都在面临着各种各样的攻击。</a:t>
            </a:r>
          </a:p>
          <a:p>
            <a:r>
              <a:rPr lang="zh-CN" altLang="en-US" dirty="0"/>
              <a:t>攻击者在暗处，防守方在明处</a:t>
            </a:r>
          </a:p>
        </p:txBody>
      </p:sp>
      <p:sp>
        <p:nvSpPr>
          <p:cNvPr id="4" name="灯片编号占位符 3"/>
          <p:cNvSpPr>
            <a:spLocks noGrp="1"/>
          </p:cNvSpPr>
          <p:nvPr>
            <p:ph type="sldNum" sz="quarter" idx="10"/>
          </p:nvPr>
        </p:nvSpPr>
        <p:spPr/>
        <p:txBody>
          <a:bodyPr/>
          <a:lstStyle/>
          <a:p>
            <a:pPr>
              <a:defRPr/>
            </a:pPr>
            <a:fld id="{D30D65A7-335D-4B2A-9D50-B3107282E69A}" type="slidenum">
              <a:rPr lang="en-US" altLang="zh-CN" smtClean="0"/>
              <a:pPr>
                <a:defRPr/>
              </a:pPr>
              <a:t>10</a:t>
            </a:fld>
            <a:endParaRPr lang="en-US" altLang="zh-CN"/>
          </a:p>
        </p:txBody>
      </p:sp>
    </p:spTree>
    <p:extLst>
      <p:ext uri="{BB962C8B-B14F-4D97-AF65-F5344CB8AC3E}">
        <p14:creationId xmlns:p14="http://schemas.microsoft.com/office/powerpoint/2010/main" val="1902500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攻击者要想先攻击服务器之前，必须先要保证他们之间能进行正常的通信。</a:t>
            </a:r>
          </a:p>
          <a:p>
            <a:r>
              <a:rPr lang="zh-CN" altLang="en-US" dirty="0"/>
              <a:t>服务器会提供各种服务给客户端使用，那么客户端和服务端是怎么保证通信的呢？是协议和端口。服务器上的服务，例如</a:t>
            </a:r>
            <a:r>
              <a:rPr lang="en-US" altLang="zh-CN" dirty="0"/>
              <a:t>SSH</a:t>
            </a:r>
            <a:r>
              <a:rPr lang="zh-CN" altLang="en-US" dirty="0"/>
              <a:t>、</a:t>
            </a:r>
            <a:r>
              <a:rPr lang="en-US" altLang="zh-CN" dirty="0"/>
              <a:t>FTP</a:t>
            </a:r>
            <a:r>
              <a:rPr lang="zh-CN" altLang="en-US" dirty="0"/>
              <a:t>、</a:t>
            </a:r>
            <a:r>
              <a:rPr lang="en-US" altLang="zh-CN" dirty="0"/>
              <a:t>Web</a:t>
            </a:r>
            <a:r>
              <a:rPr lang="zh-CN" altLang="en-US" dirty="0"/>
              <a:t>、数据库服务等等，它们会</a:t>
            </a:r>
            <a:r>
              <a:rPr lang="zh-CN" altLang="en-US" dirty="0">
                <a:solidFill>
                  <a:schemeClr val="accent1"/>
                </a:solidFill>
              </a:rPr>
              <a:t>依托于端口</a:t>
            </a:r>
            <a:r>
              <a:rPr lang="zh-CN" altLang="en-US" dirty="0"/>
              <a:t>来实现对外提供服务</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D30D65A7-335D-4B2A-9D50-B3107282E69A}" type="slidenum">
              <a:rPr lang="en-US" altLang="zh-CN" smtClean="0"/>
              <a:pPr>
                <a:defRPr/>
              </a:pPr>
              <a:t>11</a:t>
            </a:fld>
            <a:endParaRPr lang="en-US" altLang="zh-CN"/>
          </a:p>
        </p:txBody>
      </p:sp>
    </p:spTree>
    <p:extLst>
      <p:ext uri="{BB962C8B-B14F-4D97-AF65-F5344CB8AC3E}">
        <p14:creationId xmlns:p14="http://schemas.microsoft.com/office/powerpoint/2010/main" val="33439909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rgbClr val="FFFFFF"/>
        </a:solidFill>
        <a:effectLst/>
      </p:bgPr>
    </p:bg>
    <p:spTree>
      <p:nvGrpSpPr>
        <p:cNvPr id="1" name=""/>
        <p:cNvGrpSpPr/>
        <p:nvPr/>
      </p:nvGrpSpPr>
      <p:grpSpPr>
        <a:xfrm>
          <a:off x="0" y="0"/>
          <a:ext cx="0" cy="0"/>
          <a:chOff x="0" y="0"/>
          <a:chExt cx="0" cy="0"/>
        </a:xfrm>
      </p:grpSpPr>
      <p:pic>
        <p:nvPicPr>
          <p:cNvPr id="4" name="Picture 2" descr="artplus_nature_naturalcity38_g"/>
          <p:cNvPicPr>
            <a:picLocks noChangeAspect="1" noChangeArrowheads="1"/>
          </p:cNvPicPr>
          <p:nvPr/>
        </p:nvPicPr>
        <p:blipFill>
          <a:blip r:embed="rId2">
            <a:lum bright="6000" contrast="6000"/>
            <a:extLst>
              <a:ext uri="{28A0092B-C50C-407E-A947-70E740481C1C}">
                <a14:useLocalDpi xmlns:a14="http://schemas.microsoft.com/office/drawing/2010/main" val="0"/>
              </a:ext>
            </a:extLst>
          </a:blip>
          <a:srcRect l="12500"/>
          <a:stretch>
            <a:fillRect/>
          </a:stretch>
        </p:blipFill>
        <p:spPr bwMode="auto">
          <a:xfrm>
            <a:off x="2540000" y="4681538"/>
            <a:ext cx="2627313" cy="179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artplus_nature_naturalcity38_g"/>
          <p:cNvPicPr>
            <a:picLocks noChangeAspect="1" noChangeArrowheads="1"/>
          </p:cNvPicPr>
          <p:nvPr/>
        </p:nvPicPr>
        <p:blipFill>
          <a:blip r:embed="rId2">
            <a:lum bright="6000" contrast="6000"/>
            <a:extLst>
              <a:ext uri="{28A0092B-C50C-407E-A947-70E740481C1C}">
                <a14:useLocalDpi xmlns:a14="http://schemas.microsoft.com/office/drawing/2010/main" val="0"/>
              </a:ext>
            </a:extLst>
          </a:blip>
          <a:srcRect l="12500"/>
          <a:stretch>
            <a:fillRect/>
          </a:stretch>
        </p:blipFill>
        <p:spPr bwMode="auto">
          <a:xfrm>
            <a:off x="0" y="3205163"/>
            <a:ext cx="3987800"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artplus_nature_naturalcity38_e"/>
          <p:cNvPicPr>
            <a:picLocks noChangeAspect="1" noChangeArrowheads="1"/>
          </p:cNvPicPr>
          <p:nvPr/>
        </p:nvPicPr>
        <p:blipFill>
          <a:blip r:embed="rId3">
            <a:extLst>
              <a:ext uri="{28A0092B-C50C-407E-A947-70E740481C1C}">
                <a14:useLocalDpi xmlns:a14="http://schemas.microsoft.com/office/drawing/2010/main" val="0"/>
              </a:ext>
            </a:extLst>
          </a:blip>
          <a:srcRect b="11525"/>
          <a:stretch>
            <a:fillRect/>
          </a:stretch>
        </p:blipFill>
        <p:spPr bwMode="auto">
          <a:xfrm>
            <a:off x="0" y="4114800"/>
            <a:ext cx="12192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5"/>
          <p:cNvGrpSpPr>
            <a:grpSpLocks/>
          </p:cNvGrpSpPr>
          <p:nvPr/>
        </p:nvGrpSpPr>
        <p:grpSpPr bwMode="auto">
          <a:xfrm>
            <a:off x="0" y="0"/>
            <a:ext cx="12192000" cy="3200400"/>
            <a:chOff x="0" y="0"/>
            <a:chExt cx="5760" cy="2016"/>
          </a:xfrm>
        </p:grpSpPr>
        <p:pic>
          <p:nvPicPr>
            <p:cNvPr id="8" name="Picture 6" descr="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760" cy="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0"/>
              <a:ext cx="858" cy="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Picture 14" descr="water_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000" y="914400"/>
            <a:ext cx="11557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Rectangle 9"/>
          <p:cNvSpPr>
            <a:spLocks noGrp="1" noChangeArrowheads="1"/>
          </p:cNvSpPr>
          <p:nvPr>
            <p:ph type="subTitle" idx="1"/>
          </p:nvPr>
        </p:nvSpPr>
        <p:spPr>
          <a:xfrm>
            <a:off x="1422400" y="3581400"/>
            <a:ext cx="9347200" cy="381000"/>
          </a:xfrm>
          <a:extLst>
            <a:ext uri="{AF507438-7753-43E0-B8FC-AC1667EBCBE1}">
              <a14:hiddenEffects xmlns:a14="http://schemas.microsoft.com/office/drawing/2010/main">
                <a:effectLst>
                  <a:outerShdw dist="17961" dir="2700000" algn="ctr" rotWithShape="0">
                    <a:srgbClr val="000000"/>
                  </a:outerShdw>
                </a:effectLst>
              </a14:hiddenEffects>
            </a:ext>
          </a:extLst>
        </p:spPr>
        <p:txBody>
          <a:bodyPr/>
          <a:lstStyle>
            <a:lvl1pPr marL="0" indent="0" algn="ctr">
              <a:buFont typeface="Wingdings" pitchFamily="2" charset="2"/>
              <a:buNone/>
              <a:defRPr sz="2000" b="0">
                <a:solidFill>
                  <a:srgbClr val="000000"/>
                </a:solidFill>
              </a:defRPr>
            </a:lvl1pPr>
          </a:lstStyle>
          <a:p>
            <a:pPr lvl="0"/>
            <a:r>
              <a:rPr lang="en-US" altLang="zh-CN" noProof="0"/>
              <a:t>Click to edit Master subtitle style</a:t>
            </a:r>
          </a:p>
        </p:txBody>
      </p:sp>
      <p:sp>
        <p:nvSpPr>
          <p:cNvPr id="7180" name="Rectangle 12"/>
          <p:cNvSpPr>
            <a:spLocks noGrp="1" noChangeArrowheads="1"/>
          </p:cNvSpPr>
          <p:nvPr>
            <p:ph type="ctrTitle"/>
          </p:nvPr>
        </p:nvSpPr>
        <p:spPr>
          <a:xfrm>
            <a:off x="1422400" y="2514600"/>
            <a:ext cx="9347200" cy="685800"/>
          </a:xfrm>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28398" dir="3806097" algn="ctr" rotWithShape="0">
                    <a:srgbClr val="000000"/>
                  </a:outerShdw>
                </a:effectLst>
              </a14:hiddenEffects>
            </a:ext>
          </a:extLst>
        </p:spPr>
        <p:txBody>
          <a:bodyPr/>
          <a:lstStyle>
            <a:lvl1pPr algn="ctr">
              <a:defRPr sz="4900">
                <a:latin typeface="Arial" charset="0"/>
              </a:defRPr>
            </a:lvl1pPr>
          </a:lstStyle>
          <a:p>
            <a:pPr lvl="0"/>
            <a:r>
              <a:rPr lang="en-US" altLang="zh-CN" noProof="0"/>
              <a:t>Click to edit Master title style</a:t>
            </a:r>
          </a:p>
        </p:txBody>
      </p:sp>
      <p:sp>
        <p:nvSpPr>
          <p:cNvPr id="11" name="Rectangle 8"/>
          <p:cNvSpPr>
            <a:spLocks noGrp="1" noChangeArrowheads="1"/>
          </p:cNvSpPr>
          <p:nvPr>
            <p:ph type="ftr" sz="quarter" idx="10"/>
          </p:nvPr>
        </p:nvSpPr>
        <p:spPr>
          <a:xfrm>
            <a:off x="101600" y="6477000"/>
            <a:ext cx="3860800" cy="304800"/>
          </a:xfrm>
        </p:spPr>
        <p:txBody>
          <a:bodyPr/>
          <a:lstStyle>
            <a:lvl1pPr algn="l">
              <a:defRPr sz="1700">
                <a:solidFill>
                  <a:srgbClr val="000000"/>
                </a:solidFill>
              </a:defRPr>
            </a:lvl1pPr>
          </a:lstStyle>
          <a:p>
            <a:pPr>
              <a:defRPr/>
            </a:pPr>
            <a:endParaRPr lang="en-US" altLang="zh-CN"/>
          </a:p>
        </p:txBody>
      </p:sp>
      <p:sp>
        <p:nvSpPr>
          <p:cNvPr id="12" name="Rectangle 10"/>
          <p:cNvSpPr>
            <a:spLocks noGrp="1" noChangeArrowheads="1"/>
          </p:cNvSpPr>
          <p:nvPr>
            <p:ph type="dt" sz="quarter" idx="11"/>
          </p:nvPr>
        </p:nvSpPr>
        <p:spPr bwMode="auto">
          <a:xfrm>
            <a:off x="8432800" y="6477000"/>
            <a:ext cx="2844800" cy="244475"/>
          </a:xfrm>
        </p:spPr>
        <p:txBody>
          <a:bodyPr/>
          <a:lstStyle>
            <a:lvl1pPr algn="ctr">
              <a:defRPr sz="1400" b="0">
                <a:solidFill>
                  <a:schemeClr val="tx1"/>
                </a:solidFill>
                <a:latin typeface="Arial" charset="0"/>
              </a:defRPr>
            </a:lvl1pPr>
          </a:lstStyle>
          <a:p>
            <a:pPr>
              <a:defRPr/>
            </a:pPr>
            <a:fld id="{788EA427-15B8-46D4-B682-EC205FF1F990}" type="datetime1">
              <a:rPr lang="zh-CN" altLang="en-US"/>
              <a:pPr>
                <a:defRPr/>
              </a:pPr>
              <a:t>2022/6/11</a:t>
            </a:fld>
            <a:endParaRPr lang="en-US" altLang="zh-CN"/>
          </a:p>
        </p:txBody>
      </p:sp>
      <p:sp>
        <p:nvSpPr>
          <p:cNvPr id="13" name="Rectangle 11"/>
          <p:cNvSpPr>
            <a:spLocks noGrp="1" noChangeArrowheads="1"/>
          </p:cNvSpPr>
          <p:nvPr>
            <p:ph type="sldNum" sz="quarter" idx="12"/>
          </p:nvPr>
        </p:nvSpPr>
        <p:spPr bwMode="auto">
          <a:xfrm>
            <a:off x="11379200" y="6477000"/>
            <a:ext cx="609600" cy="244475"/>
          </a:xfrm>
        </p:spPr>
        <p:txBody>
          <a:bodyPr/>
          <a:lstStyle>
            <a:lvl1pPr algn="ctr">
              <a:defRPr sz="1400">
                <a:latin typeface="Arial" panose="020B0604020202020204" pitchFamily="34" charset="0"/>
              </a:defRPr>
            </a:lvl1pPr>
          </a:lstStyle>
          <a:p>
            <a:pPr>
              <a:defRPr/>
            </a:pPr>
            <a:fld id="{79EA3C51-313A-4BC9-BCFA-FFCF26863A20}" type="slidenum">
              <a:rPr lang="en-US" altLang="zh-CN"/>
              <a:pPr>
                <a:defRPr/>
              </a:pPr>
              <a:t>‹#›</a:t>
            </a:fld>
            <a:endParaRPr lang="en-US" altLang="zh-CN"/>
          </a:p>
        </p:txBody>
      </p:sp>
    </p:spTree>
    <p:extLst>
      <p:ext uri="{BB962C8B-B14F-4D97-AF65-F5344CB8AC3E}">
        <p14:creationId xmlns:p14="http://schemas.microsoft.com/office/powerpoint/2010/main" val="312365206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3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700"/>
                                        <p:tgtEl>
                                          <p:spTgt spid="4"/>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1C054D6A-A38E-45B4-A7EF-BC98933C2E56}" type="datetime1">
              <a:rPr lang="zh-CN" altLang="en-US"/>
              <a:pPr>
                <a:defRPr/>
              </a:pPr>
              <a:t>2022/6/11</a:t>
            </a:fld>
            <a:endParaRPr lang="en-US" altLang="zh-CN"/>
          </a:p>
        </p:txBody>
      </p:sp>
      <p:sp>
        <p:nvSpPr>
          <p:cNvPr id="5" name="Rectangle 10"/>
          <p:cNvSpPr>
            <a:spLocks noGrp="1" noChangeArrowheads="1"/>
          </p:cNvSpPr>
          <p:nvPr>
            <p:ph type="sldNum" sz="quarter" idx="11"/>
          </p:nvPr>
        </p:nvSpPr>
        <p:spPr>
          <a:ln/>
        </p:spPr>
        <p:txBody>
          <a:bodyPr/>
          <a:lstStyle>
            <a:lvl1pPr>
              <a:defRPr/>
            </a:lvl1pPr>
          </a:lstStyle>
          <a:p>
            <a:pPr>
              <a:defRPr/>
            </a:pPr>
            <a:fld id="{CA1B1581-E50D-4F7C-B564-D9C17FDE6167}" type="slidenum">
              <a:rPr lang="en-US" altLang="zh-CN"/>
              <a:pPr>
                <a:defRPr/>
              </a:pPr>
              <a:t>‹#›</a:t>
            </a:fld>
            <a:endParaRPr lang="en-US" altLang="zh-CN"/>
          </a:p>
        </p:txBody>
      </p:sp>
      <p:sp>
        <p:nvSpPr>
          <p:cNvPr id="6" name="Rectangle 13"/>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97202611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88400" y="350838"/>
            <a:ext cx="2794000" cy="59737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06400" y="350838"/>
            <a:ext cx="8178800" cy="59737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4A3DAFAE-3E1E-4C69-BE05-094411F9A3F3}" type="datetime1">
              <a:rPr lang="zh-CN" altLang="en-US"/>
              <a:pPr>
                <a:defRPr/>
              </a:pPr>
              <a:t>2022/6/11</a:t>
            </a:fld>
            <a:endParaRPr lang="en-US" altLang="zh-CN"/>
          </a:p>
        </p:txBody>
      </p:sp>
      <p:sp>
        <p:nvSpPr>
          <p:cNvPr id="5" name="Rectangle 10"/>
          <p:cNvSpPr>
            <a:spLocks noGrp="1" noChangeArrowheads="1"/>
          </p:cNvSpPr>
          <p:nvPr>
            <p:ph type="sldNum" sz="quarter" idx="11"/>
          </p:nvPr>
        </p:nvSpPr>
        <p:spPr>
          <a:ln/>
        </p:spPr>
        <p:txBody>
          <a:bodyPr/>
          <a:lstStyle>
            <a:lvl1pPr>
              <a:defRPr/>
            </a:lvl1pPr>
          </a:lstStyle>
          <a:p>
            <a:pPr>
              <a:defRPr/>
            </a:pPr>
            <a:fld id="{62DE6C42-9D97-4223-A2C4-F32D2E2AB091}" type="slidenum">
              <a:rPr lang="en-US" altLang="zh-CN"/>
              <a:pPr>
                <a:defRPr/>
              </a:pPr>
              <a:t>‹#›</a:t>
            </a:fld>
            <a:endParaRPr lang="en-US" altLang="zh-CN"/>
          </a:p>
        </p:txBody>
      </p:sp>
      <p:sp>
        <p:nvSpPr>
          <p:cNvPr id="6" name="Rectangle 13"/>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51832172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117600" y="350838"/>
            <a:ext cx="9652000" cy="563562"/>
          </a:xfrm>
        </p:spPr>
        <p:txBody>
          <a:bodyPr/>
          <a:lstStyle/>
          <a:p>
            <a:r>
              <a:rPr lang="zh-CN" altLang="en-US"/>
              <a:t>单击此处编辑母版标题样式</a:t>
            </a:r>
          </a:p>
        </p:txBody>
      </p:sp>
      <p:sp>
        <p:nvSpPr>
          <p:cNvPr id="3" name="内容占位符 2"/>
          <p:cNvSpPr>
            <a:spLocks noGrp="1"/>
          </p:cNvSpPr>
          <p:nvPr>
            <p:ph sz="quarter" idx="1"/>
          </p:nvPr>
        </p:nvSpPr>
        <p:spPr>
          <a:xfrm>
            <a:off x="406400" y="1219200"/>
            <a:ext cx="5486400" cy="24765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096000" y="1219200"/>
            <a:ext cx="5486400" cy="24765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06400" y="3848100"/>
            <a:ext cx="5486400" cy="24765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096000" y="3848100"/>
            <a:ext cx="5486400" cy="24765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dt" sz="half" idx="10"/>
          </p:nvPr>
        </p:nvSpPr>
        <p:spPr>
          <a:ln/>
        </p:spPr>
        <p:txBody>
          <a:bodyPr/>
          <a:lstStyle>
            <a:lvl1pPr>
              <a:defRPr/>
            </a:lvl1pPr>
          </a:lstStyle>
          <a:p>
            <a:pPr>
              <a:defRPr/>
            </a:pPr>
            <a:fld id="{FEC499F1-13F3-42FD-9ED9-8D6F6A494EAC}" type="datetime1">
              <a:rPr lang="zh-CN" altLang="en-US"/>
              <a:pPr>
                <a:defRPr/>
              </a:pPr>
              <a:t>2022/6/11</a:t>
            </a:fld>
            <a:endParaRPr lang="en-US" altLang="zh-CN"/>
          </a:p>
        </p:txBody>
      </p:sp>
      <p:sp>
        <p:nvSpPr>
          <p:cNvPr id="8" name="Rectangle 10"/>
          <p:cNvSpPr>
            <a:spLocks noGrp="1" noChangeArrowheads="1"/>
          </p:cNvSpPr>
          <p:nvPr>
            <p:ph type="sldNum" sz="quarter" idx="11"/>
          </p:nvPr>
        </p:nvSpPr>
        <p:spPr>
          <a:ln/>
        </p:spPr>
        <p:txBody>
          <a:bodyPr/>
          <a:lstStyle>
            <a:lvl1pPr>
              <a:defRPr/>
            </a:lvl1pPr>
          </a:lstStyle>
          <a:p>
            <a:pPr>
              <a:defRPr/>
            </a:pPr>
            <a:fld id="{558ACB51-E9DF-45BC-9F6B-47237731C65B}" type="slidenum">
              <a:rPr lang="en-US" altLang="zh-CN"/>
              <a:pPr>
                <a:defRPr/>
              </a:pPr>
              <a:t>‹#›</a:t>
            </a:fld>
            <a:endParaRPr lang="en-US" altLang="zh-CN"/>
          </a:p>
        </p:txBody>
      </p:sp>
      <p:sp>
        <p:nvSpPr>
          <p:cNvPr id="9" name="Rectangle 13"/>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76526863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450FA876-C78E-4D32-8D4B-949BAECB8BCA}" type="datetime1">
              <a:rPr lang="zh-CN" altLang="en-US"/>
              <a:pPr>
                <a:defRPr/>
              </a:pPr>
              <a:t>2022/6/11</a:t>
            </a:fld>
            <a:endParaRPr lang="en-US" altLang="zh-CN"/>
          </a:p>
        </p:txBody>
      </p:sp>
      <p:sp>
        <p:nvSpPr>
          <p:cNvPr id="5" name="Rectangle 10"/>
          <p:cNvSpPr>
            <a:spLocks noGrp="1" noChangeArrowheads="1"/>
          </p:cNvSpPr>
          <p:nvPr>
            <p:ph type="sldNum" sz="quarter" idx="11"/>
          </p:nvPr>
        </p:nvSpPr>
        <p:spPr>
          <a:ln/>
        </p:spPr>
        <p:txBody>
          <a:bodyPr/>
          <a:lstStyle>
            <a:lvl1pPr>
              <a:defRPr/>
            </a:lvl1pPr>
          </a:lstStyle>
          <a:p>
            <a:pPr>
              <a:defRPr/>
            </a:pPr>
            <a:fld id="{5E994EA1-B0FE-47BB-89D5-DBFDAF7DD831}" type="slidenum">
              <a:rPr lang="en-US" altLang="zh-CN"/>
              <a:pPr>
                <a:defRPr/>
              </a:pPr>
              <a:t>‹#›</a:t>
            </a:fld>
            <a:endParaRPr lang="en-US" altLang="zh-CN"/>
          </a:p>
        </p:txBody>
      </p:sp>
      <p:sp>
        <p:nvSpPr>
          <p:cNvPr id="6" name="Rectangle 13"/>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70905239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dt" sz="half" idx="10"/>
          </p:nvPr>
        </p:nvSpPr>
        <p:spPr>
          <a:ln/>
        </p:spPr>
        <p:txBody>
          <a:bodyPr/>
          <a:lstStyle>
            <a:lvl1pPr>
              <a:defRPr/>
            </a:lvl1pPr>
          </a:lstStyle>
          <a:p>
            <a:pPr>
              <a:defRPr/>
            </a:pPr>
            <a:fld id="{B2C85405-CACE-49D6-818D-F9ECBB31D390}" type="datetime1">
              <a:rPr lang="zh-CN" altLang="en-US"/>
              <a:pPr>
                <a:defRPr/>
              </a:pPr>
              <a:t>2022/6/11</a:t>
            </a:fld>
            <a:endParaRPr lang="en-US" altLang="zh-CN"/>
          </a:p>
        </p:txBody>
      </p:sp>
      <p:sp>
        <p:nvSpPr>
          <p:cNvPr id="5" name="Rectangle 10"/>
          <p:cNvSpPr>
            <a:spLocks noGrp="1" noChangeArrowheads="1"/>
          </p:cNvSpPr>
          <p:nvPr>
            <p:ph type="sldNum" sz="quarter" idx="11"/>
          </p:nvPr>
        </p:nvSpPr>
        <p:spPr>
          <a:ln/>
        </p:spPr>
        <p:txBody>
          <a:bodyPr/>
          <a:lstStyle>
            <a:lvl1pPr>
              <a:defRPr/>
            </a:lvl1pPr>
          </a:lstStyle>
          <a:p>
            <a:pPr>
              <a:defRPr/>
            </a:pPr>
            <a:fld id="{ACE24533-BE1C-4745-99D0-F21F23BB727A}" type="slidenum">
              <a:rPr lang="en-US" altLang="zh-CN"/>
              <a:pPr>
                <a:defRPr/>
              </a:pPr>
              <a:t>‹#›</a:t>
            </a:fld>
            <a:endParaRPr lang="en-US" altLang="zh-CN"/>
          </a:p>
        </p:txBody>
      </p:sp>
      <p:sp>
        <p:nvSpPr>
          <p:cNvPr id="6" name="Rectangle 13"/>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7381006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06400" y="12192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096000" y="1219200"/>
            <a:ext cx="54864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dt" sz="half" idx="10"/>
          </p:nvPr>
        </p:nvSpPr>
        <p:spPr>
          <a:ln/>
        </p:spPr>
        <p:txBody>
          <a:bodyPr/>
          <a:lstStyle>
            <a:lvl1pPr>
              <a:defRPr/>
            </a:lvl1pPr>
          </a:lstStyle>
          <a:p>
            <a:pPr>
              <a:defRPr/>
            </a:pPr>
            <a:fld id="{E238279C-911A-4E84-851D-45DE48F574EF}" type="datetime1">
              <a:rPr lang="zh-CN" altLang="en-US"/>
              <a:pPr>
                <a:defRPr/>
              </a:pPr>
              <a:t>2022/6/11</a:t>
            </a:fld>
            <a:endParaRPr lang="en-US" altLang="zh-CN"/>
          </a:p>
        </p:txBody>
      </p:sp>
      <p:sp>
        <p:nvSpPr>
          <p:cNvPr id="6" name="Rectangle 10"/>
          <p:cNvSpPr>
            <a:spLocks noGrp="1" noChangeArrowheads="1"/>
          </p:cNvSpPr>
          <p:nvPr>
            <p:ph type="sldNum" sz="quarter" idx="11"/>
          </p:nvPr>
        </p:nvSpPr>
        <p:spPr>
          <a:ln/>
        </p:spPr>
        <p:txBody>
          <a:bodyPr/>
          <a:lstStyle>
            <a:lvl1pPr>
              <a:defRPr/>
            </a:lvl1pPr>
          </a:lstStyle>
          <a:p>
            <a:pPr>
              <a:defRPr/>
            </a:pPr>
            <a:fld id="{BBFAF809-11BA-4A24-812C-DC8FA9DD4A06}" type="slidenum">
              <a:rPr lang="en-US" altLang="zh-CN"/>
              <a:pPr>
                <a:defRPr/>
              </a:pPr>
              <a:t>‹#›</a:t>
            </a:fld>
            <a:endParaRPr lang="en-US" altLang="zh-CN"/>
          </a:p>
        </p:txBody>
      </p:sp>
      <p:sp>
        <p:nvSpPr>
          <p:cNvPr id="7" name="Rectangle 13"/>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68358863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dt" sz="half" idx="10"/>
          </p:nvPr>
        </p:nvSpPr>
        <p:spPr>
          <a:ln/>
        </p:spPr>
        <p:txBody>
          <a:bodyPr/>
          <a:lstStyle>
            <a:lvl1pPr>
              <a:defRPr/>
            </a:lvl1pPr>
          </a:lstStyle>
          <a:p>
            <a:pPr>
              <a:defRPr/>
            </a:pPr>
            <a:fld id="{8131DCE4-D97B-4B92-A4D4-650FB45CE2C9}" type="datetime1">
              <a:rPr lang="zh-CN" altLang="en-US"/>
              <a:pPr>
                <a:defRPr/>
              </a:pPr>
              <a:t>2022/6/11</a:t>
            </a:fld>
            <a:endParaRPr lang="en-US" altLang="zh-CN"/>
          </a:p>
        </p:txBody>
      </p:sp>
      <p:sp>
        <p:nvSpPr>
          <p:cNvPr id="8" name="Rectangle 10"/>
          <p:cNvSpPr>
            <a:spLocks noGrp="1" noChangeArrowheads="1"/>
          </p:cNvSpPr>
          <p:nvPr>
            <p:ph type="sldNum" sz="quarter" idx="11"/>
          </p:nvPr>
        </p:nvSpPr>
        <p:spPr>
          <a:ln/>
        </p:spPr>
        <p:txBody>
          <a:bodyPr/>
          <a:lstStyle>
            <a:lvl1pPr>
              <a:defRPr/>
            </a:lvl1pPr>
          </a:lstStyle>
          <a:p>
            <a:pPr>
              <a:defRPr/>
            </a:pPr>
            <a:fld id="{8F5F1FC8-2CD3-4F37-9DE5-52BE1847101D}" type="slidenum">
              <a:rPr lang="en-US" altLang="zh-CN"/>
              <a:pPr>
                <a:defRPr/>
              </a:pPr>
              <a:t>‹#›</a:t>
            </a:fld>
            <a:endParaRPr lang="en-US" altLang="zh-CN"/>
          </a:p>
        </p:txBody>
      </p:sp>
      <p:sp>
        <p:nvSpPr>
          <p:cNvPr id="9" name="Rectangle 13"/>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51861650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dt" sz="half" idx="10"/>
          </p:nvPr>
        </p:nvSpPr>
        <p:spPr>
          <a:ln/>
        </p:spPr>
        <p:txBody>
          <a:bodyPr/>
          <a:lstStyle>
            <a:lvl1pPr>
              <a:defRPr/>
            </a:lvl1pPr>
          </a:lstStyle>
          <a:p>
            <a:pPr>
              <a:defRPr/>
            </a:pPr>
            <a:fld id="{9272D857-1B9F-4B4E-8AF5-ECE75FFAC4E1}" type="datetime1">
              <a:rPr lang="zh-CN" altLang="en-US"/>
              <a:pPr>
                <a:defRPr/>
              </a:pPr>
              <a:t>2022/6/11</a:t>
            </a:fld>
            <a:endParaRPr lang="en-US" altLang="zh-CN"/>
          </a:p>
        </p:txBody>
      </p:sp>
      <p:sp>
        <p:nvSpPr>
          <p:cNvPr id="4" name="Rectangle 10"/>
          <p:cNvSpPr>
            <a:spLocks noGrp="1" noChangeArrowheads="1"/>
          </p:cNvSpPr>
          <p:nvPr>
            <p:ph type="sldNum" sz="quarter" idx="11"/>
          </p:nvPr>
        </p:nvSpPr>
        <p:spPr>
          <a:ln/>
        </p:spPr>
        <p:txBody>
          <a:bodyPr/>
          <a:lstStyle>
            <a:lvl1pPr>
              <a:defRPr/>
            </a:lvl1pPr>
          </a:lstStyle>
          <a:p>
            <a:pPr>
              <a:defRPr/>
            </a:pPr>
            <a:fld id="{C264AE96-FA8A-4F34-AAD9-ACA01D1A1786}" type="slidenum">
              <a:rPr lang="en-US" altLang="zh-CN"/>
              <a:pPr>
                <a:defRPr/>
              </a:pPr>
              <a:t>‹#›</a:t>
            </a:fld>
            <a:endParaRPr lang="en-US" altLang="zh-CN"/>
          </a:p>
        </p:txBody>
      </p:sp>
      <p:sp>
        <p:nvSpPr>
          <p:cNvPr id="5" name="Rectangle 13"/>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40012996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fld id="{635AFEC6-01AE-46EB-920E-51173516AEB9}" type="datetime1">
              <a:rPr lang="zh-CN" altLang="en-US"/>
              <a:pPr>
                <a:defRPr/>
              </a:pPr>
              <a:t>2022/6/11</a:t>
            </a:fld>
            <a:endParaRPr lang="en-US" altLang="zh-CN"/>
          </a:p>
        </p:txBody>
      </p:sp>
      <p:sp>
        <p:nvSpPr>
          <p:cNvPr id="3" name="Rectangle 10"/>
          <p:cNvSpPr>
            <a:spLocks noGrp="1" noChangeArrowheads="1"/>
          </p:cNvSpPr>
          <p:nvPr>
            <p:ph type="sldNum" sz="quarter" idx="11"/>
          </p:nvPr>
        </p:nvSpPr>
        <p:spPr>
          <a:ln/>
        </p:spPr>
        <p:txBody>
          <a:bodyPr/>
          <a:lstStyle>
            <a:lvl1pPr>
              <a:defRPr/>
            </a:lvl1pPr>
          </a:lstStyle>
          <a:p>
            <a:pPr>
              <a:defRPr/>
            </a:pPr>
            <a:fld id="{F3288691-A855-4C84-9090-3F29DB6DE9D8}" type="slidenum">
              <a:rPr lang="en-US" altLang="zh-CN"/>
              <a:pPr>
                <a:defRPr/>
              </a:pPr>
              <a:t>‹#›</a:t>
            </a:fld>
            <a:endParaRPr lang="en-US" altLang="zh-CN"/>
          </a:p>
        </p:txBody>
      </p:sp>
      <p:sp>
        <p:nvSpPr>
          <p:cNvPr id="4" name="Rectangle 13"/>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73610323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369CF695-0C4F-49F8-B5F6-1BF9B94FC772}" type="datetime1">
              <a:rPr lang="zh-CN" altLang="en-US"/>
              <a:pPr>
                <a:defRPr/>
              </a:pPr>
              <a:t>2022/6/11</a:t>
            </a:fld>
            <a:endParaRPr lang="en-US" altLang="zh-CN"/>
          </a:p>
        </p:txBody>
      </p:sp>
      <p:sp>
        <p:nvSpPr>
          <p:cNvPr id="6" name="Rectangle 10"/>
          <p:cNvSpPr>
            <a:spLocks noGrp="1" noChangeArrowheads="1"/>
          </p:cNvSpPr>
          <p:nvPr>
            <p:ph type="sldNum" sz="quarter" idx="11"/>
          </p:nvPr>
        </p:nvSpPr>
        <p:spPr>
          <a:ln/>
        </p:spPr>
        <p:txBody>
          <a:bodyPr/>
          <a:lstStyle>
            <a:lvl1pPr>
              <a:defRPr/>
            </a:lvl1pPr>
          </a:lstStyle>
          <a:p>
            <a:pPr>
              <a:defRPr/>
            </a:pPr>
            <a:fld id="{2C53F489-C9B5-4A40-A9AB-3819D01567EE}" type="slidenum">
              <a:rPr lang="en-US" altLang="zh-CN"/>
              <a:pPr>
                <a:defRPr/>
              </a:pPr>
              <a:t>‹#›</a:t>
            </a:fld>
            <a:endParaRPr lang="en-US" altLang="zh-CN"/>
          </a:p>
        </p:txBody>
      </p:sp>
      <p:sp>
        <p:nvSpPr>
          <p:cNvPr id="7" name="Rectangle 13"/>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27270731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DDF8C8A8-A8F4-4CAE-A5D2-47DD693DC1BB}" type="datetime1">
              <a:rPr lang="zh-CN" altLang="en-US"/>
              <a:pPr>
                <a:defRPr/>
              </a:pPr>
              <a:t>2022/6/11</a:t>
            </a:fld>
            <a:endParaRPr lang="en-US" altLang="zh-CN"/>
          </a:p>
        </p:txBody>
      </p:sp>
      <p:sp>
        <p:nvSpPr>
          <p:cNvPr id="6" name="Rectangle 10"/>
          <p:cNvSpPr>
            <a:spLocks noGrp="1" noChangeArrowheads="1"/>
          </p:cNvSpPr>
          <p:nvPr>
            <p:ph type="sldNum" sz="quarter" idx="11"/>
          </p:nvPr>
        </p:nvSpPr>
        <p:spPr>
          <a:ln/>
        </p:spPr>
        <p:txBody>
          <a:bodyPr/>
          <a:lstStyle>
            <a:lvl1pPr>
              <a:defRPr/>
            </a:lvl1pPr>
          </a:lstStyle>
          <a:p>
            <a:pPr>
              <a:defRPr/>
            </a:pPr>
            <a:fld id="{34DE8B71-1848-46F0-B257-F15007448034}" type="slidenum">
              <a:rPr lang="en-US" altLang="zh-CN"/>
              <a:pPr>
                <a:defRPr/>
              </a:pPr>
              <a:t>‹#›</a:t>
            </a:fld>
            <a:endParaRPr lang="en-US" altLang="zh-CN"/>
          </a:p>
        </p:txBody>
      </p:sp>
      <p:sp>
        <p:nvSpPr>
          <p:cNvPr id="7" name="Rectangle 13"/>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7848294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0" y="0"/>
            <a:ext cx="12192000" cy="1943100"/>
            <a:chOff x="0" y="0"/>
            <a:chExt cx="5760" cy="1224"/>
          </a:xfrm>
        </p:grpSpPr>
        <p:pic>
          <p:nvPicPr>
            <p:cNvPr id="1036" name="Picture 3" descr="4_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5760" cy="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4" descr="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94" y="0"/>
              <a:ext cx="666"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5" descr="1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930090">
              <a:off x="48" y="96"/>
              <a:ext cx="543"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50" name="Rectangle 6"/>
          <p:cNvSpPr>
            <a:spLocks noChangeArrowheads="1"/>
          </p:cNvSpPr>
          <p:nvPr/>
        </p:nvSpPr>
        <p:spPr bwMode="gray">
          <a:xfrm>
            <a:off x="0" y="6553200"/>
            <a:ext cx="12192000" cy="304800"/>
          </a:xfrm>
          <a:prstGeom prst="rect">
            <a:avLst/>
          </a:prstGeom>
          <a:gradFill rotWithShape="1">
            <a:gsLst>
              <a:gs pos="0">
                <a:schemeClr val="hlink"/>
              </a:gs>
              <a:gs pos="100000">
                <a:schemeClr val="hlink">
                  <a:gamma/>
                  <a:shade val="69804"/>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defRPr/>
            </a:pPr>
            <a:endParaRPr lang="zh-CN" altLang="en-US">
              <a:latin typeface="Arial" charset="0"/>
            </a:endParaRPr>
          </a:p>
        </p:txBody>
      </p:sp>
      <p:pic>
        <p:nvPicPr>
          <p:cNvPr id="1028" name="Picture 7" descr="artplus_nature_naturalcity38_g"/>
          <p:cNvPicPr>
            <a:picLocks noChangeAspect="1" noChangeArrowheads="1"/>
          </p:cNvPicPr>
          <p:nvPr/>
        </p:nvPicPr>
        <p:blipFill>
          <a:blip r:embed="rId17">
            <a:lum bright="12000" contrast="12000"/>
            <a:extLst>
              <a:ext uri="{28A0092B-C50C-407E-A947-70E740481C1C}">
                <a14:useLocalDpi xmlns:a14="http://schemas.microsoft.com/office/drawing/2010/main" val="0"/>
              </a:ext>
            </a:extLst>
          </a:blip>
          <a:srcRect r="31580"/>
          <a:stretch>
            <a:fillRect/>
          </a:stretch>
        </p:blipFill>
        <p:spPr bwMode="auto">
          <a:xfrm>
            <a:off x="10058400" y="5322888"/>
            <a:ext cx="2133600"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Rectangle 8"/>
          <p:cNvSpPr>
            <a:spLocks noGrp="1" noChangeArrowheads="1"/>
          </p:cNvSpPr>
          <p:nvPr>
            <p:ph type="dt" sz="half" idx="2"/>
          </p:nvPr>
        </p:nvSpPr>
        <p:spPr bwMode="gray">
          <a:xfrm>
            <a:off x="5486400" y="6537325"/>
            <a:ext cx="2844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b="1">
                <a:solidFill>
                  <a:schemeClr val="bg1"/>
                </a:solidFill>
                <a:latin typeface="Verdana" pitchFamily="34" charset="0"/>
              </a:defRPr>
            </a:lvl1pPr>
          </a:lstStyle>
          <a:p>
            <a:pPr>
              <a:defRPr/>
            </a:pPr>
            <a:fld id="{8384F07C-BDBB-4B28-8FBE-B103918D09E4}" type="datetime1">
              <a:rPr lang="zh-CN" altLang="en-US"/>
              <a:pPr>
                <a:defRPr/>
              </a:pPr>
              <a:t>2022/6/11</a:t>
            </a:fld>
            <a:endParaRPr lang="en-US" altLang="zh-CN"/>
          </a:p>
        </p:txBody>
      </p:sp>
      <p:sp>
        <p:nvSpPr>
          <p:cNvPr id="1030" name="Rectangle 9"/>
          <p:cNvSpPr>
            <a:spLocks noGrp="1" noChangeArrowheads="1"/>
          </p:cNvSpPr>
          <p:nvPr>
            <p:ph type="body" idx="1"/>
          </p:nvPr>
        </p:nvSpPr>
        <p:spPr bwMode="gray">
          <a:xfrm>
            <a:off x="914400" y="1219200"/>
            <a:ext cx="102870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6154" name="Rectangle 10"/>
          <p:cNvSpPr>
            <a:spLocks noGrp="1" noChangeArrowheads="1"/>
          </p:cNvSpPr>
          <p:nvPr>
            <p:ph type="sldNum" sz="quarter" idx="4"/>
          </p:nvPr>
        </p:nvSpPr>
        <p:spPr bwMode="gray">
          <a:xfrm>
            <a:off x="406400" y="6537325"/>
            <a:ext cx="7112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000">
                <a:solidFill>
                  <a:schemeClr val="bg1"/>
                </a:solidFill>
                <a:latin typeface="Verdana" panose="020B0604030504040204" pitchFamily="34" charset="0"/>
              </a:defRPr>
            </a:lvl1pPr>
          </a:lstStyle>
          <a:p>
            <a:pPr>
              <a:defRPr/>
            </a:pPr>
            <a:fld id="{E5902DCE-0D56-434D-83C1-3CA476AA05CC}" type="slidenum">
              <a:rPr lang="en-US" altLang="zh-CN"/>
              <a:pPr>
                <a:defRPr/>
              </a:pPr>
              <a:t>‹#›</a:t>
            </a:fld>
            <a:endParaRPr lang="en-US" altLang="zh-CN"/>
          </a:p>
        </p:txBody>
      </p:sp>
      <p:sp>
        <p:nvSpPr>
          <p:cNvPr id="1032" name="Line 11"/>
          <p:cNvSpPr>
            <a:spLocks noChangeShapeType="1"/>
          </p:cNvSpPr>
          <p:nvPr/>
        </p:nvSpPr>
        <p:spPr bwMode="white">
          <a:xfrm>
            <a:off x="12700" y="5967413"/>
            <a:ext cx="855663" cy="0"/>
          </a:xfrm>
          <a:prstGeom prst="line">
            <a:avLst/>
          </a:prstGeom>
          <a:noFill/>
          <a:ln w="1270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3" name="Rectangle 12"/>
          <p:cNvSpPr>
            <a:spLocks noGrp="1" noChangeArrowheads="1"/>
          </p:cNvSpPr>
          <p:nvPr>
            <p:ph type="title"/>
          </p:nvPr>
        </p:nvSpPr>
        <p:spPr bwMode="gray">
          <a:xfrm>
            <a:off x="1117600" y="350838"/>
            <a:ext cx="9652000" cy="563562"/>
          </a:xfrm>
          <a:prstGeom prst="rect">
            <a:avLst/>
          </a:prstGeom>
          <a:noFill/>
          <a:ln>
            <a:noFill/>
          </a:ln>
          <a:effectLst>
            <a:outerShdw dist="28398" dir="1593903" algn="ctr" rotWithShape="0">
              <a:schemeClr val="bg1">
                <a:alpha val="50000"/>
              </a:schemeClr>
            </a:outer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6157" name="Rectangle 13"/>
          <p:cNvSpPr>
            <a:spLocks noGrp="1" noChangeArrowheads="1"/>
          </p:cNvSpPr>
          <p:nvPr>
            <p:ph type="ftr" sz="quarter" idx="3"/>
          </p:nvPr>
        </p:nvSpPr>
        <p:spPr bwMode="gray">
          <a:xfrm>
            <a:off x="1219200" y="6537325"/>
            <a:ext cx="3860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solidFill>
                  <a:schemeClr val="bg1"/>
                </a:solidFill>
                <a:latin typeface="Arial" charset="0"/>
              </a:defRPr>
            </a:lvl1pPr>
          </a:lstStyle>
          <a:p>
            <a:pPr>
              <a:defRPr/>
            </a:pPr>
            <a:endParaRPr lang="en-US" altLang="zh-CN"/>
          </a:p>
        </p:txBody>
      </p:sp>
      <p:pic>
        <p:nvPicPr>
          <p:cNvPr id="1035" name="Picture 15" descr="njupt_new"/>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203200" y="6070600"/>
            <a:ext cx="18542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0"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p:txStyles>
    <p:titleStyle>
      <a:lvl1pPr algn="l" rtl="0" eaLnBrk="0" fontAlgn="base" hangingPunct="0">
        <a:spcBef>
          <a:spcPct val="0"/>
        </a:spcBef>
        <a:spcAft>
          <a:spcPct val="0"/>
        </a:spcAft>
        <a:defRPr sz="3600" b="1">
          <a:solidFill>
            <a:srgbClr val="000000"/>
          </a:solidFill>
          <a:latin typeface="+mj-lt"/>
          <a:ea typeface="+mj-ea"/>
          <a:cs typeface="+mj-cs"/>
        </a:defRPr>
      </a:lvl1pPr>
      <a:lvl2pPr algn="l" rtl="0" eaLnBrk="0" fontAlgn="base" hangingPunct="0">
        <a:spcBef>
          <a:spcPct val="0"/>
        </a:spcBef>
        <a:spcAft>
          <a:spcPct val="0"/>
        </a:spcAft>
        <a:defRPr sz="3600" b="1">
          <a:solidFill>
            <a:srgbClr val="000000"/>
          </a:solidFill>
          <a:latin typeface="黑体" pitchFamily="2" charset="-122"/>
          <a:ea typeface="黑体" pitchFamily="2" charset="-122"/>
        </a:defRPr>
      </a:lvl2pPr>
      <a:lvl3pPr algn="l" rtl="0" eaLnBrk="0" fontAlgn="base" hangingPunct="0">
        <a:spcBef>
          <a:spcPct val="0"/>
        </a:spcBef>
        <a:spcAft>
          <a:spcPct val="0"/>
        </a:spcAft>
        <a:defRPr sz="3600" b="1">
          <a:solidFill>
            <a:srgbClr val="000000"/>
          </a:solidFill>
          <a:latin typeface="黑体" pitchFamily="2" charset="-122"/>
          <a:ea typeface="黑体" pitchFamily="2" charset="-122"/>
        </a:defRPr>
      </a:lvl3pPr>
      <a:lvl4pPr algn="l" rtl="0" eaLnBrk="0" fontAlgn="base" hangingPunct="0">
        <a:spcBef>
          <a:spcPct val="0"/>
        </a:spcBef>
        <a:spcAft>
          <a:spcPct val="0"/>
        </a:spcAft>
        <a:defRPr sz="3600" b="1">
          <a:solidFill>
            <a:srgbClr val="000000"/>
          </a:solidFill>
          <a:latin typeface="黑体" pitchFamily="2" charset="-122"/>
          <a:ea typeface="黑体" pitchFamily="2" charset="-122"/>
        </a:defRPr>
      </a:lvl4pPr>
      <a:lvl5pPr algn="l" rtl="0" eaLnBrk="0" fontAlgn="base" hangingPunct="0">
        <a:spcBef>
          <a:spcPct val="0"/>
        </a:spcBef>
        <a:spcAft>
          <a:spcPct val="0"/>
        </a:spcAft>
        <a:defRPr sz="3600" b="1">
          <a:solidFill>
            <a:srgbClr val="000000"/>
          </a:solidFill>
          <a:latin typeface="黑体" pitchFamily="2" charset="-122"/>
          <a:ea typeface="黑体" pitchFamily="2" charset="-122"/>
        </a:defRPr>
      </a:lvl5pPr>
      <a:lvl6pPr marL="457200" algn="l" rtl="0" fontAlgn="base">
        <a:spcBef>
          <a:spcPct val="0"/>
        </a:spcBef>
        <a:spcAft>
          <a:spcPct val="0"/>
        </a:spcAft>
        <a:defRPr sz="3600" b="1">
          <a:solidFill>
            <a:srgbClr val="000000"/>
          </a:solidFill>
          <a:latin typeface="黑体" pitchFamily="2" charset="-122"/>
          <a:ea typeface="黑体" pitchFamily="2" charset="-122"/>
        </a:defRPr>
      </a:lvl6pPr>
      <a:lvl7pPr marL="914400" algn="l" rtl="0" fontAlgn="base">
        <a:spcBef>
          <a:spcPct val="0"/>
        </a:spcBef>
        <a:spcAft>
          <a:spcPct val="0"/>
        </a:spcAft>
        <a:defRPr sz="3600" b="1">
          <a:solidFill>
            <a:srgbClr val="000000"/>
          </a:solidFill>
          <a:latin typeface="黑体" pitchFamily="2" charset="-122"/>
          <a:ea typeface="黑体" pitchFamily="2" charset="-122"/>
        </a:defRPr>
      </a:lvl7pPr>
      <a:lvl8pPr marL="1371600" algn="l" rtl="0" fontAlgn="base">
        <a:spcBef>
          <a:spcPct val="0"/>
        </a:spcBef>
        <a:spcAft>
          <a:spcPct val="0"/>
        </a:spcAft>
        <a:defRPr sz="3600" b="1">
          <a:solidFill>
            <a:srgbClr val="000000"/>
          </a:solidFill>
          <a:latin typeface="黑体" pitchFamily="2" charset="-122"/>
          <a:ea typeface="黑体" pitchFamily="2" charset="-122"/>
        </a:defRPr>
      </a:lvl8pPr>
      <a:lvl9pPr marL="1828800" algn="l" rtl="0" fontAlgn="base">
        <a:spcBef>
          <a:spcPct val="0"/>
        </a:spcBef>
        <a:spcAft>
          <a:spcPct val="0"/>
        </a:spcAft>
        <a:defRPr sz="3600" b="1">
          <a:solidFill>
            <a:srgbClr val="000000"/>
          </a:solidFill>
          <a:latin typeface="黑体" pitchFamily="2" charset="-122"/>
          <a:ea typeface="黑体" pitchFamily="2" charset="-122"/>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0"/>
          <p:cNvSpPr>
            <a:spLocks noGrp="1" noChangeArrowheads="1"/>
          </p:cNvSpPr>
          <p:nvPr>
            <p:ph type="dt" sz="quarter" idx="11"/>
          </p:nvPr>
        </p:nvSpPr>
        <p:spPr>
          <a:noFill/>
        </p:spPr>
        <p:txBody>
          <a:bodyPr/>
          <a:lstStyle>
            <a:lvl1pPr>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fld id="{D6438069-F8B8-4DBC-B0D6-C859A1C30599}" type="datetime1">
              <a:rPr lang="zh-CN" altLang="en-US" sz="1400" b="0" smtClean="0">
                <a:latin typeface="Arial" panose="020B0604020202020204" pitchFamily="34" charset="0"/>
                <a:ea typeface="宋体" panose="02010600030101010101" pitchFamily="2" charset="-122"/>
              </a:rPr>
              <a:pPr>
                <a:spcBef>
                  <a:spcPct val="0"/>
                </a:spcBef>
                <a:buClrTx/>
                <a:buFontTx/>
                <a:buNone/>
              </a:pPr>
              <a:t>2022/6/11</a:t>
            </a:fld>
            <a:endParaRPr lang="en-US" altLang="zh-CN" sz="1400" b="0">
              <a:latin typeface="Arial" panose="020B0604020202020204" pitchFamily="34" charset="0"/>
              <a:ea typeface="宋体" panose="02010600030101010101" pitchFamily="2" charset="-122"/>
            </a:endParaRPr>
          </a:p>
        </p:txBody>
      </p:sp>
      <p:sp>
        <p:nvSpPr>
          <p:cNvPr id="5123" name="Rectangle 11"/>
          <p:cNvSpPr>
            <a:spLocks noGrp="1" noChangeArrowheads="1"/>
          </p:cNvSpPr>
          <p:nvPr>
            <p:ph type="sldNum" sz="quarter" idx="12"/>
          </p:nvPr>
        </p:nvSpPr>
        <p:spPr>
          <a:noFill/>
        </p:spPr>
        <p:txBody>
          <a:bodyPr/>
          <a:lstStyle>
            <a:lvl1pPr>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fld id="{02134B4F-93F7-4C38-88ED-A605C4E42F40}" type="slidenum">
              <a:rPr lang="en-US" altLang="zh-CN" sz="1400" b="0" smtClean="0">
                <a:solidFill>
                  <a:schemeClr val="bg1"/>
                </a:solidFill>
                <a:latin typeface="Arial" panose="020B0604020202020204" pitchFamily="34" charset="0"/>
                <a:ea typeface="宋体" panose="02010600030101010101" pitchFamily="2" charset="-122"/>
              </a:rPr>
              <a:pPr>
                <a:spcBef>
                  <a:spcPct val="0"/>
                </a:spcBef>
                <a:buClrTx/>
                <a:buFontTx/>
                <a:buNone/>
              </a:pPr>
              <a:t>1</a:t>
            </a:fld>
            <a:endParaRPr lang="en-US" altLang="zh-CN" sz="1400" b="0">
              <a:solidFill>
                <a:schemeClr val="bg1"/>
              </a:solidFill>
              <a:latin typeface="Arial" panose="020B0604020202020204" pitchFamily="34" charset="0"/>
              <a:ea typeface="宋体" panose="02010600030101010101" pitchFamily="2" charset="-122"/>
            </a:endParaRPr>
          </a:p>
        </p:txBody>
      </p:sp>
      <p:sp>
        <p:nvSpPr>
          <p:cNvPr id="5124" name="Rectangle 2"/>
          <p:cNvSpPr>
            <a:spLocks noGrp="1" noChangeArrowheads="1"/>
          </p:cNvSpPr>
          <p:nvPr>
            <p:ph type="ctrTitle"/>
          </p:nvPr>
        </p:nvSpPr>
        <p:spPr>
          <a:xfrm>
            <a:off x="2590800" y="2438400"/>
            <a:ext cx="7467600" cy="685800"/>
          </a:xfrm>
        </p:spPr>
        <p:txBody>
          <a:bodyPr/>
          <a:lstStyle/>
          <a:p>
            <a:pPr eaLnBrk="1" hangingPunct="1"/>
            <a:r>
              <a:rPr lang="zh-CN" altLang="en-US" sz="4500" dirty="0">
                <a:solidFill>
                  <a:schemeClr val="accent1"/>
                </a:solidFill>
                <a:latin typeface="黑体" panose="02010609060101010101" pitchFamily="49" charset="-122"/>
              </a:rPr>
              <a:t>第一讲 </a:t>
            </a:r>
            <a:r>
              <a:rPr lang="en-US" altLang="zh-CN" sz="4500" dirty="0">
                <a:solidFill>
                  <a:schemeClr val="accent1"/>
                </a:solidFill>
                <a:latin typeface="黑体" panose="02010609060101010101" pitchFamily="49" charset="-122"/>
              </a:rPr>
              <a:t>Web</a:t>
            </a:r>
            <a:r>
              <a:rPr lang="zh-CN" altLang="en-US" sz="4500" dirty="0">
                <a:solidFill>
                  <a:schemeClr val="accent1"/>
                </a:solidFill>
                <a:latin typeface="黑体" panose="02010609060101010101" pitchFamily="49" charset="-122"/>
              </a:rPr>
              <a:t>安全概述</a:t>
            </a:r>
          </a:p>
        </p:txBody>
      </p:sp>
      <p:sp>
        <p:nvSpPr>
          <p:cNvPr id="5125" name="Rectangle 3"/>
          <p:cNvSpPr>
            <a:spLocks noGrp="1" noChangeArrowheads="1"/>
          </p:cNvSpPr>
          <p:nvPr>
            <p:ph type="subTitle" idx="1"/>
          </p:nvPr>
        </p:nvSpPr>
        <p:spPr>
          <a:xfrm>
            <a:off x="2590800" y="3581400"/>
            <a:ext cx="7086600" cy="1295400"/>
          </a:xfrm>
        </p:spPr>
        <p:txBody>
          <a:bodyPr/>
          <a:lstStyle/>
          <a:p>
            <a:pPr eaLnBrk="1" hangingPunct="1"/>
            <a:r>
              <a:rPr lang="zh-CN" altLang="en-US">
                <a:solidFill>
                  <a:schemeClr val="tx2"/>
                </a:solidFill>
                <a:latin typeface="华文新魏" panose="02010800040101010101" pitchFamily="2" charset="-122"/>
                <a:ea typeface="华文新魏" panose="02010800040101010101" pitchFamily="2" charset="-122"/>
              </a:rPr>
              <a:t>陈伟</a:t>
            </a:r>
          </a:p>
          <a:p>
            <a:pPr eaLnBrk="1" hangingPunct="1"/>
            <a:r>
              <a:rPr lang="en-US" altLang="zh-CN">
                <a:solidFill>
                  <a:schemeClr val="tx2"/>
                </a:solidFill>
                <a:latin typeface="华文新魏" panose="02010800040101010101" pitchFamily="2" charset="-122"/>
                <a:ea typeface="华文新魏" panose="02010800040101010101" pitchFamily="2" charset="-122"/>
              </a:rPr>
              <a:t>Email: chenwei@njupt.edu.cn</a:t>
            </a:r>
          </a:p>
          <a:p>
            <a:pPr eaLnBrk="1" hangingPunct="1"/>
            <a:r>
              <a:rPr lang="en-US" altLang="zh-CN">
                <a:solidFill>
                  <a:schemeClr val="tx2"/>
                </a:solidFill>
                <a:latin typeface="华文新魏" panose="02010800040101010101" pitchFamily="2" charset="-122"/>
                <a:ea typeface="华文新魏" panose="02010800040101010101" pitchFamily="2" charset="-122"/>
              </a:rPr>
              <a:t>Tel: 18951896489</a:t>
            </a:r>
          </a:p>
          <a:p>
            <a:pPr eaLnBrk="1" hangingPunct="1"/>
            <a:endParaRPr lang="en-US" altLang="zh-CN">
              <a:solidFill>
                <a:schemeClr val="tx2"/>
              </a:solidFill>
              <a:latin typeface="华文新魏" panose="02010800040101010101" pitchFamily="2" charset="-122"/>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脆弱的原因：代码不完善</a:t>
            </a:r>
          </a:p>
        </p:txBody>
      </p:sp>
      <p:sp>
        <p:nvSpPr>
          <p:cNvPr id="5" name="内容占位符 4"/>
          <p:cNvSpPr>
            <a:spLocks noGrp="1"/>
          </p:cNvSpPr>
          <p:nvPr>
            <p:ph idx="1"/>
          </p:nvPr>
        </p:nvSpPr>
        <p:spPr>
          <a:xfrm>
            <a:off x="990600" y="914400"/>
            <a:ext cx="10287000" cy="5105400"/>
          </a:xfrm>
        </p:spPr>
        <p:txBody>
          <a:bodyPr/>
          <a:lstStyle/>
          <a:p>
            <a:r>
              <a:rPr lang="zh-CN" altLang="en-US" sz="2400" dirty="0"/>
              <a:t>现在</a:t>
            </a:r>
            <a:r>
              <a:rPr lang="en-US" altLang="zh-CN" sz="2400" dirty="0"/>
              <a:t>Web</a:t>
            </a:r>
            <a:r>
              <a:rPr lang="zh-CN" altLang="en-US" sz="2400" dirty="0"/>
              <a:t>应用不仅是主要战场之一，它的安全问题也是一直层出不穷，并且到现在仍没有被冲淡。原因有很多：</a:t>
            </a:r>
          </a:p>
          <a:p>
            <a:pPr lvl="1"/>
            <a:r>
              <a:rPr lang="zh-CN" altLang="en-US" sz="2400" dirty="0"/>
              <a:t>程序开发人员没有安全意识。开发者不知道哪里的代码存在“</a:t>
            </a:r>
            <a:r>
              <a:rPr lang="en-US" altLang="zh-CN" sz="2400" dirty="0"/>
              <a:t>Bug”</a:t>
            </a:r>
            <a:r>
              <a:rPr lang="zh-CN" altLang="en-US" sz="2400" dirty="0"/>
              <a:t>，功能的确是开发完成了，但是开发的代码上出现了漏洞。</a:t>
            </a:r>
          </a:p>
          <a:p>
            <a:pPr lvl="1"/>
            <a:r>
              <a:rPr lang="zh-CN" altLang="en-US" sz="2400" dirty="0"/>
              <a:t>有经验的程序员可能会考虑安全问题，但毕竟不是专业的安全人员，并且并不是每一个人都是“大牛”。</a:t>
            </a:r>
          </a:p>
          <a:p>
            <a:pPr lvl="1"/>
            <a:r>
              <a:rPr lang="zh-CN" altLang="en-US" sz="2400" dirty="0"/>
              <a:t>当项目上线之后的服务器环境可能会有变化，本来没有问题的代码可能就变得有问题了。</a:t>
            </a:r>
          </a:p>
          <a:p>
            <a:pPr lvl="1"/>
            <a:r>
              <a:rPr lang="zh-CN" altLang="en-US" sz="2400" dirty="0"/>
              <a:t>后台管理的弱口令、一些配置型错误等都会存在安全问题。</a:t>
            </a:r>
          </a:p>
          <a:p>
            <a:r>
              <a:rPr lang="zh-CN" altLang="en-US" sz="2400" dirty="0"/>
              <a:t>并且对于攻击者的技术门槛也并不高，所以对于它的很多攻击手段并没有我们想象中的那么“难”</a:t>
            </a:r>
          </a:p>
        </p:txBody>
      </p:sp>
      <p:sp>
        <p:nvSpPr>
          <p:cNvPr id="2" name="日期占位符 1"/>
          <p:cNvSpPr>
            <a:spLocks noGrp="1"/>
          </p:cNvSpPr>
          <p:nvPr>
            <p:ph type="dt" sz="half" idx="10"/>
          </p:nvPr>
        </p:nvSpPr>
        <p:spPr/>
        <p:txBody>
          <a:bodyPr/>
          <a:lstStyle/>
          <a:p>
            <a:pPr>
              <a:defRPr/>
            </a:pPr>
            <a:fld id="{635AFEC6-01AE-46EB-920E-51173516AEB9}" type="datetime1">
              <a:rPr lang="zh-CN" altLang="en-US" smtClean="0"/>
              <a:pPr>
                <a:defRPr/>
              </a:pPr>
              <a:t>2022/6/11</a:t>
            </a:fld>
            <a:endParaRPr lang="en-US" altLang="zh-CN"/>
          </a:p>
        </p:txBody>
      </p:sp>
      <p:sp>
        <p:nvSpPr>
          <p:cNvPr id="3" name="灯片编号占位符 2"/>
          <p:cNvSpPr>
            <a:spLocks noGrp="1"/>
          </p:cNvSpPr>
          <p:nvPr>
            <p:ph type="sldNum" sz="quarter" idx="11"/>
          </p:nvPr>
        </p:nvSpPr>
        <p:spPr/>
        <p:txBody>
          <a:bodyPr/>
          <a:lstStyle/>
          <a:p>
            <a:pPr>
              <a:defRPr/>
            </a:pPr>
            <a:fld id="{F3288691-A855-4C84-9090-3F29DB6DE9D8}" type="slidenum">
              <a:rPr lang="en-US" altLang="zh-CN" smtClean="0"/>
              <a:pPr>
                <a:defRPr/>
              </a:pPr>
              <a:t>10</a:t>
            </a:fld>
            <a:endParaRPr lang="en-US" altLang="zh-CN"/>
          </a:p>
        </p:txBody>
      </p:sp>
    </p:spTree>
    <p:extLst>
      <p:ext uri="{BB962C8B-B14F-4D97-AF65-F5344CB8AC3E}">
        <p14:creationId xmlns:p14="http://schemas.microsoft.com/office/powerpoint/2010/main" val="187170399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脆弱的原因：端口开放</a:t>
            </a:r>
          </a:p>
        </p:txBody>
      </p:sp>
      <p:sp>
        <p:nvSpPr>
          <p:cNvPr id="3" name="内容占位符 2"/>
          <p:cNvSpPr>
            <a:spLocks noGrp="1"/>
          </p:cNvSpPr>
          <p:nvPr>
            <p:ph idx="1"/>
          </p:nvPr>
        </p:nvSpPr>
        <p:spPr/>
        <p:txBody>
          <a:bodyPr/>
          <a:lstStyle/>
          <a:p>
            <a:r>
              <a:rPr lang="zh-CN" altLang="en-US" dirty="0"/>
              <a:t>对于服务器的入侵方式有很多，比如端口扫描、</a:t>
            </a:r>
            <a:r>
              <a:rPr lang="en-US" altLang="zh-CN" dirty="0"/>
              <a:t>SSH</a:t>
            </a:r>
            <a:r>
              <a:rPr lang="zh-CN" altLang="en-US" dirty="0"/>
              <a:t>口令爆破、</a:t>
            </a:r>
            <a:r>
              <a:rPr lang="en-US" altLang="zh-CN" dirty="0"/>
              <a:t>Ftp</a:t>
            </a:r>
            <a:r>
              <a:rPr lang="zh-CN" altLang="en-US" dirty="0"/>
              <a:t>爆破、缓冲区溢出攻击等等去直接获取目标的权限。</a:t>
            </a:r>
            <a:endParaRPr lang="en-US" altLang="zh-CN" dirty="0"/>
          </a:p>
          <a:p>
            <a:r>
              <a:rPr lang="zh-CN" altLang="en-US" dirty="0"/>
              <a:t>由于现在</a:t>
            </a:r>
            <a:r>
              <a:rPr lang="en-US" altLang="zh-CN" dirty="0"/>
              <a:t>Web</a:t>
            </a:r>
            <a:r>
              <a:rPr lang="zh-CN" altLang="en-US" dirty="0"/>
              <a:t>应用的飞速发展，现在战场逐渐转移到了</a:t>
            </a:r>
            <a:r>
              <a:rPr lang="en-US" altLang="zh-CN" dirty="0"/>
              <a:t>Web</a:t>
            </a:r>
            <a:r>
              <a:rPr lang="zh-CN" altLang="en-US" dirty="0"/>
              <a:t>之上</a:t>
            </a:r>
          </a:p>
        </p:txBody>
      </p:sp>
      <p:sp>
        <p:nvSpPr>
          <p:cNvPr id="4" name="日期占位符 3"/>
          <p:cNvSpPr>
            <a:spLocks noGrp="1"/>
          </p:cNvSpPr>
          <p:nvPr>
            <p:ph type="dt" sz="half" idx="10"/>
          </p:nvPr>
        </p:nvSpPr>
        <p:spPr/>
        <p:txBody>
          <a:bodyPr/>
          <a:lstStyle/>
          <a:p>
            <a:pPr>
              <a:defRPr/>
            </a:pPr>
            <a:fld id="{450FA876-C78E-4D32-8D4B-949BAECB8BCA}" type="datetime1">
              <a:rPr lang="zh-CN" altLang="en-US" smtClean="0"/>
              <a:pPr>
                <a:defRPr/>
              </a:pPr>
              <a:t>2022/6/11</a:t>
            </a:fld>
            <a:endParaRPr lang="en-US" altLang="zh-CN"/>
          </a:p>
        </p:txBody>
      </p:sp>
      <p:sp>
        <p:nvSpPr>
          <p:cNvPr id="5" name="灯片编号占位符 4"/>
          <p:cNvSpPr>
            <a:spLocks noGrp="1"/>
          </p:cNvSpPr>
          <p:nvPr>
            <p:ph type="sldNum" sz="quarter" idx="11"/>
          </p:nvPr>
        </p:nvSpPr>
        <p:spPr/>
        <p:txBody>
          <a:bodyPr/>
          <a:lstStyle/>
          <a:p>
            <a:pPr>
              <a:defRPr/>
            </a:pPr>
            <a:fld id="{5E994EA1-B0FE-47BB-89D5-DBFDAF7DD831}" type="slidenum">
              <a:rPr lang="en-US" altLang="zh-CN" smtClean="0"/>
              <a:pPr>
                <a:defRPr/>
              </a:pPr>
              <a:t>11</a:t>
            </a:fld>
            <a:endParaRPr lang="en-US" altLang="zh-CN"/>
          </a:p>
        </p:txBody>
      </p:sp>
      <p:pic>
        <p:nvPicPr>
          <p:cNvPr id="6" name="图片 5"/>
          <p:cNvPicPr>
            <a:picLocks noChangeAspect="1"/>
          </p:cNvPicPr>
          <p:nvPr/>
        </p:nvPicPr>
        <p:blipFill>
          <a:blip r:embed="rId3"/>
          <a:stretch>
            <a:fillRect/>
          </a:stretch>
        </p:blipFill>
        <p:spPr>
          <a:xfrm>
            <a:off x="2428874" y="2971800"/>
            <a:ext cx="7634223" cy="2971800"/>
          </a:xfrm>
          <a:prstGeom prst="rect">
            <a:avLst/>
          </a:prstGeom>
        </p:spPr>
      </p:pic>
    </p:spTree>
    <p:extLst>
      <p:ext uri="{BB962C8B-B14F-4D97-AF65-F5344CB8AC3E}">
        <p14:creationId xmlns:p14="http://schemas.microsoft.com/office/powerpoint/2010/main" val="235006945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a:t>
            </a:r>
            <a:r>
              <a:rPr lang="en-US" altLang="zh-CN" dirty="0"/>
              <a:t>Web</a:t>
            </a:r>
            <a:r>
              <a:rPr lang="zh-CN" altLang="en-US" dirty="0"/>
              <a:t>安全？</a:t>
            </a:r>
          </a:p>
        </p:txBody>
      </p:sp>
      <p:sp>
        <p:nvSpPr>
          <p:cNvPr id="3" name="内容占位符 2"/>
          <p:cNvSpPr>
            <a:spLocks noGrp="1"/>
          </p:cNvSpPr>
          <p:nvPr>
            <p:ph idx="1"/>
          </p:nvPr>
        </p:nvSpPr>
        <p:spPr/>
        <p:txBody>
          <a:bodyPr/>
          <a:lstStyle/>
          <a:p>
            <a:r>
              <a:rPr lang="en-US" altLang="zh-CN" dirty="0"/>
              <a:t>Web</a:t>
            </a:r>
            <a:r>
              <a:rPr lang="zh-CN" altLang="en-US" dirty="0"/>
              <a:t>应用安全是现代计算机安全界中的</a:t>
            </a:r>
            <a:r>
              <a:rPr lang="zh-CN" altLang="en-US" dirty="0">
                <a:solidFill>
                  <a:schemeClr val="accent1"/>
                </a:solidFill>
              </a:rPr>
              <a:t>一个重要组成部分</a:t>
            </a:r>
            <a:r>
              <a:rPr lang="zh-CN" altLang="en-US" dirty="0"/>
              <a:t>。自互联网出现以来，关于</a:t>
            </a:r>
            <a:r>
              <a:rPr lang="en-US" altLang="zh-CN" dirty="0"/>
              <a:t>Web</a:t>
            </a:r>
            <a:r>
              <a:rPr lang="zh-CN" altLang="en-US" dirty="0"/>
              <a:t>应用的安全问题就一直层出不穷。</a:t>
            </a:r>
          </a:p>
          <a:p>
            <a:r>
              <a:rPr lang="zh-CN" altLang="en-US" dirty="0"/>
              <a:t>我们常说的</a:t>
            </a:r>
            <a:r>
              <a:rPr lang="en-US" altLang="zh-CN" dirty="0"/>
              <a:t>Web</a:t>
            </a:r>
            <a:r>
              <a:rPr lang="zh-CN" altLang="en-US" dirty="0"/>
              <a:t>安全一般是指</a:t>
            </a:r>
            <a:r>
              <a:rPr lang="en-US" altLang="zh-CN" dirty="0">
                <a:solidFill>
                  <a:schemeClr val="accent1"/>
                </a:solidFill>
              </a:rPr>
              <a:t>Web</a:t>
            </a:r>
            <a:r>
              <a:rPr lang="zh-CN" altLang="en-US" dirty="0">
                <a:solidFill>
                  <a:schemeClr val="accent1"/>
                </a:solidFill>
              </a:rPr>
              <a:t>应用中存在着的不安全的隐患</a:t>
            </a:r>
            <a:r>
              <a:rPr lang="zh-CN" altLang="en-US" dirty="0"/>
              <a:t>，对于这些不安全的隐患，我们常称之为“漏洞”。</a:t>
            </a:r>
            <a:endParaRPr lang="en-US" altLang="zh-CN" dirty="0"/>
          </a:p>
          <a:p>
            <a:r>
              <a:rPr lang="zh-CN" altLang="en-US" dirty="0"/>
              <a:t>黑客利用网站操作系统和</a:t>
            </a:r>
            <a:r>
              <a:rPr lang="en-US" altLang="zh-CN" dirty="0"/>
              <a:t>Web</a:t>
            </a:r>
            <a:r>
              <a:rPr lang="zh-CN" altLang="en-US" dirty="0"/>
              <a:t>服务程序的各类漏洞得到</a:t>
            </a:r>
            <a:r>
              <a:rPr lang="en-US" altLang="zh-CN" dirty="0"/>
              <a:t>Web</a:t>
            </a:r>
            <a:r>
              <a:rPr lang="zh-CN" altLang="en-US" dirty="0"/>
              <a:t>服务器的控制权限，轻则篡改网页内容，重则窃取重要内部数据，更为严重的则是在网页中植入恶意代码，使得网站访问者受到侵害。</a:t>
            </a:r>
          </a:p>
        </p:txBody>
      </p:sp>
      <p:sp>
        <p:nvSpPr>
          <p:cNvPr id="4" name="日期占位符 3"/>
          <p:cNvSpPr>
            <a:spLocks noGrp="1"/>
          </p:cNvSpPr>
          <p:nvPr>
            <p:ph type="dt" sz="half" idx="10"/>
          </p:nvPr>
        </p:nvSpPr>
        <p:spPr/>
        <p:txBody>
          <a:bodyPr/>
          <a:lstStyle/>
          <a:p>
            <a:pPr>
              <a:defRPr/>
            </a:pPr>
            <a:fld id="{450FA876-C78E-4D32-8D4B-949BAECB8BCA}" type="datetime1">
              <a:rPr lang="zh-CN" altLang="en-US" smtClean="0"/>
              <a:pPr>
                <a:defRPr/>
              </a:pPr>
              <a:t>2022/6/11</a:t>
            </a:fld>
            <a:endParaRPr lang="en-US" altLang="zh-CN"/>
          </a:p>
        </p:txBody>
      </p:sp>
      <p:sp>
        <p:nvSpPr>
          <p:cNvPr id="5" name="灯片编号占位符 4"/>
          <p:cNvSpPr>
            <a:spLocks noGrp="1"/>
          </p:cNvSpPr>
          <p:nvPr>
            <p:ph type="sldNum" sz="quarter" idx="11"/>
          </p:nvPr>
        </p:nvSpPr>
        <p:spPr/>
        <p:txBody>
          <a:bodyPr/>
          <a:lstStyle/>
          <a:p>
            <a:pPr>
              <a:defRPr/>
            </a:pPr>
            <a:fld id="{5E994EA1-B0FE-47BB-89D5-DBFDAF7DD831}" type="slidenum">
              <a:rPr lang="en-US" altLang="zh-CN" smtClean="0"/>
              <a:pPr>
                <a:defRPr/>
              </a:pPr>
              <a:t>12</a:t>
            </a:fld>
            <a:endParaRPr lang="en-US" altLang="zh-CN"/>
          </a:p>
        </p:txBody>
      </p:sp>
    </p:spTree>
    <p:extLst>
      <p:ext uri="{BB962C8B-B14F-4D97-AF65-F5344CB8AC3E}">
        <p14:creationId xmlns:p14="http://schemas.microsoft.com/office/powerpoint/2010/main" val="401870948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日期占位符 3"/>
          <p:cNvSpPr>
            <a:spLocks noGrp="1"/>
          </p:cNvSpPr>
          <p:nvPr>
            <p:ph type="dt" sz="quarter" idx="10"/>
          </p:nvPr>
        </p:nvSpPr>
        <p:spPr>
          <a:noFill/>
        </p:spPr>
        <p:txBody>
          <a:bodyPr/>
          <a:lstStyle>
            <a:lvl1pPr>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fld id="{B33D26B2-4EE9-40F2-AE79-73D6A88BD7C8}" type="datetime1">
              <a:rPr lang="zh-CN" altLang="en-US" sz="1000" smtClean="0">
                <a:solidFill>
                  <a:schemeClr val="bg1"/>
                </a:solidFill>
                <a:latin typeface="Verdana" panose="020B0604030504040204" pitchFamily="34" charset="0"/>
                <a:ea typeface="宋体" panose="02010600030101010101" pitchFamily="2" charset="-122"/>
              </a:rPr>
              <a:pPr>
                <a:spcBef>
                  <a:spcPct val="0"/>
                </a:spcBef>
                <a:buClrTx/>
                <a:buFontTx/>
                <a:buNone/>
              </a:pPr>
              <a:t>2022/6/11</a:t>
            </a:fld>
            <a:endParaRPr lang="en-US" altLang="zh-CN" sz="1000">
              <a:solidFill>
                <a:schemeClr val="bg1"/>
              </a:solidFill>
              <a:latin typeface="Verdana" panose="020B0604030504040204" pitchFamily="34" charset="0"/>
              <a:ea typeface="宋体" panose="02010600030101010101" pitchFamily="2" charset="-122"/>
            </a:endParaRPr>
          </a:p>
        </p:txBody>
      </p:sp>
      <p:sp>
        <p:nvSpPr>
          <p:cNvPr id="6147" name="灯片编号占位符 4"/>
          <p:cNvSpPr>
            <a:spLocks noGrp="1"/>
          </p:cNvSpPr>
          <p:nvPr>
            <p:ph type="sldNum" sz="quarter" idx="11"/>
          </p:nvPr>
        </p:nvSpPr>
        <p:spPr>
          <a:noFill/>
        </p:spPr>
        <p:txBody>
          <a:bodyPr/>
          <a:lstStyle>
            <a:lvl1pPr>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fld id="{D2BB6269-7DE0-47D4-888D-AFC4FACD8116}" type="slidenum">
              <a:rPr lang="en-US" altLang="zh-CN" sz="1000" b="0" smtClean="0">
                <a:solidFill>
                  <a:schemeClr val="bg1"/>
                </a:solidFill>
                <a:latin typeface="Verdana" panose="020B0604030504040204" pitchFamily="34" charset="0"/>
                <a:ea typeface="宋体" panose="02010600030101010101" pitchFamily="2" charset="-122"/>
              </a:rPr>
              <a:pPr>
                <a:spcBef>
                  <a:spcPct val="0"/>
                </a:spcBef>
                <a:buClrTx/>
                <a:buFontTx/>
                <a:buNone/>
              </a:pPr>
              <a:t>2</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6148" name="Rectangle 2"/>
          <p:cNvSpPr>
            <a:spLocks noGrp="1" noChangeArrowheads="1"/>
          </p:cNvSpPr>
          <p:nvPr>
            <p:ph type="title"/>
          </p:nvPr>
        </p:nvSpPr>
        <p:spPr/>
        <p:txBody>
          <a:bodyPr/>
          <a:lstStyle/>
          <a:p>
            <a:pPr eaLnBrk="1" hangingPunct="1"/>
            <a:r>
              <a:rPr lang="zh-CN" altLang="en-US">
                <a:ea typeface="宋体" panose="02010600030101010101" pitchFamily="2" charset="-122"/>
              </a:rPr>
              <a:t>课程内容</a:t>
            </a:r>
          </a:p>
        </p:txBody>
      </p:sp>
      <p:grpSp>
        <p:nvGrpSpPr>
          <p:cNvPr id="6149" name="Group 3"/>
          <p:cNvGrpSpPr>
            <a:grpSpLocks/>
          </p:cNvGrpSpPr>
          <p:nvPr/>
        </p:nvGrpSpPr>
        <p:grpSpPr bwMode="auto">
          <a:xfrm>
            <a:off x="3451225" y="2447925"/>
            <a:ext cx="5311775" cy="688975"/>
            <a:chOff x="720" y="1392"/>
            <a:chExt cx="4058" cy="480"/>
          </a:xfrm>
        </p:grpSpPr>
        <p:sp>
          <p:nvSpPr>
            <p:cNvPr id="253956" name="AutoShape 4"/>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defRPr/>
              </a:pPr>
              <a:endParaRPr lang="zh-CN" altLang="en-US">
                <a:latin typeface="Arial" charset="0"/>
              </a:endParaRPr>
            </a:p>
          </p:txBody>
        </p:sp>
        <p:grpSp>
          <p:nvGrpSpPr>
            <p:cNvPr id="6186" name="Group 5"/>
            <p:cNvGrpSpPr>
              <a:grpSpLocks/>
            </p:cNvGrpSpPr>
            <p:nvPr/>
          </p:nvGrpSpPr>
          <p:grpSpPr bwMode="auto">
            <a:xfrm>
              <a:off x="730" y="1407"/>
              <a:ext cx="4043" cy="444"/>
              <a:chOff x="744" y="1407"/>
              <a:chExt cx="3988" cy="444"/>
            </a:xfrm>
          </p:grpSpPr>
          <p:sp>
            <p:nvSpPr>
              <p:cNvPr id="253958" name="AutoShape 6"/>
              <p:cNvSpPr>
                <a:spLocks noChangeArrowheads="1"/>
              </p:cNvSpPr>
              <p:nvPr/>
            </p:nvSpPr>
            <p:spPr bwMode="gray">
              <a:xfrm>
                <a:off x="744" y="1736"/>
                <a:ext cx="3988" cy="115"/>
              </a:xfrm>
              <a:prstGeom prst="roundRect">
                <a:avLst>
                  <a:gd name="adj" fmla="val 50000"/>
                </a:avLst>
              </a:prstGeom>
              <a:gradFill rotWithShape="1">
                <a:gsLst>
                  <a:gs pos="0">
                    <a:schemeClr val="accent2">
                      <a:alpha val="0"/>
                    </a:schemeClr>
                  </a:gs>
                  <a:gs pos="100000">
                    <a:schemeClr val="accent2">
                      <a:gamma/>
                      <a:tint val="0"/>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defRPr/>
                </a:pPr>
                <a:endParaRPr lang="zh-CN" altLang="en-US">
                  <a:latin typeface="Arial" charset="0"/>
                </a:endParaRPr>
              </a:p>
            </p:txBody>
          </p:sp>
          <p:sp>
            <p:nvSpPr>
              <p:cNvPr id="253959" name="AutoShape 7"/>
              <p:cNvSpPr>
                <a:spLocks noChangeArrowheads="1"/>
              </p:cNvSpPr>
              <p:nvPr/>
            </p:nvSpPr>
            <p:spPr bwMode="gray">
              <a:xfrm>
                <a:off x="744" y="1407"/>
                <a:ext cx="3988" cy="115"/>
              </a:xfrm>
              <a:prstGeom prst="roundRect">
                <a:avLst>
                  <a:gd name="adj" fmla="val 50000"/>
                </a:avLst>
              </a:prstGeom>
              <a:gradFill rotWithShape="1">
                <a:gsLst>
                  <a:gs pos="0">
                    <a:schemeClr val="accent2">
                      <a:gamma/>
                      <a:tint val="0"/>
                      <a:invGamma/>
                    </a:schemeClr>
                  </a:gs>
                  <a:gs pos="100000">
                    <a:schemeClr val="accent2">
                      <a:alpha val="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defRPr/>
                </a:pPr>
                <a:endParaRPr lang="zh-CN" altLang="en-US">
                  <a:latin typeface="Arial" charset="0"/>
                </a:endParaRPr>
              </a:p>
            </p:txBody>
          </p:sp>
        </p:grpSp>
      </p:grpSp>
      <p:grpSp>
        <p:nvGrpSpPr>
          <p:cNvPr id="6150" name="Group 8"/>
          <p:cNvGrpSpPr>
            <a:grpSpLocks/>
          </p:cNvGrpSpPr>
          <p:nvPr/>
        </p:nvGrpSpPr>
        <p:grpSpPr bwMode="auto">
          <a:xfrm>
            <a:off x="3451225" y="3313113"/>
            <a:ext cx="5311775" cy="688975"/>
            <a:chOff x="720" y="1392"/>
            <a:chExt cx="4058" cy="480"/>
          </a:xfrm>
        </p:grpSpPr>
        <p:sp>
          <p:nvSpPr>
            <p:cNvPr id="253961" name="AutoShape 9"/>
            <p:cNvSpPr>
              <a:spLocks noChangeArrowheads="1"/>
            </p:cNvSpPr>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defRPr/>
              </a:pPr>
              <a:endParaRPr lang="zh-CN" altLang="en-US">
                <a:latin typeface="Arial" charset="0"/>
              </a:endParaRPr>
            </a:p>
          </p:txBody>
        </p:sp>
        <p:grpSp>
          <p:nvGrpSpPr>
            <p:cNvPr id="6182" name="Group 10"/>
            <p:cNvGrpSpPr>
              <a:grpSpLocks/>
            </p:cNvGrpSpPr>
            <p:nvPr/>
          </p:nvGrpSpPr>
          <p:grpSpPr bwMode="auto">
            <a:xfrm>
              <a:off x="730" y="1407"/>
              <a:ext cx="4043" cy="444"/>
              <a:chOff x="744" y="1407"/>
              <a:chExt cx="3988" cy="444"/>
            </a:xfrm>
          </p:grpSpPr>
          <p:sp>
            <p:nvSpPr>
              <p:cNvPr id="253963" name="AutoShape 11"/>
              <p:cNvSpPr>
                <a:spLocks noChangeArrowheads="1"/>
              </p:cNvSpPr>
              <p:nvPr/>
            </p:nvSpPr>
            <p:spPr bwMode="gray">
              <a:xfrm>
                <a:off x="744" y="1736"/>
                <a:ext cx="3988" cy="115"/>
              </a:xfrm>
              <a:prstGeom prst="roundRect">
                <a:avLst>
                  <a:gd name="adj" fmla="val 50000"/>
                </a:avLst>
              </a:prstGeom>
              <a:gradFill rotWithShape="1">
                <a:gsLst>
                  <a:gs pos="0">
                    <a:schemeClr val="hlink">
                      <a:alpha val="0"/>
                    </a:schemeClr>
                  </a:gs>
                  <a:gs pos="100000">
                    <a:schemeClr val="hlink">
                      <a:gamma/>
                      <a:tint val="0"/>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defRPr/>
                </a:pPr>
                <a:endParaRPr lang="zh-CN" altLang="en-US">
                  <a:latin typeface="Arial" charset="0"/>
                </a:endParaRPr>
              </a:p>
            </p:txBody>
          </p:sp>
          <p:sp>
            <p:nvSpPr>
              <p:cNvPr id="253964" name="AutoShape 12"/>
              <p:cNvSpPr>
                <a:spLocks noChangeArrowheads="1"/>
              </p:cNvSpPr>
              <p:nvPr/>
            </p:nvSpPr>
            <p:spPr bwMode="gray">
              <a:xfrm>
                <a:off x="744" y="1407"/>
                <a:ext cx="3988" cy="115"/>
              </a:xfrm>
              <a:prstGeom prst="roundRect">
                <a:avLst>
                  <a:gd name="adj" fmla="val 50000"/>
                </a:avLst>
              </a:prstGeom>
              <a:gradFill rotWithShape="1">
                <a:gsLst>
                  <a:gs pos="0">
                    <a:schemeClr val="hlink">
                      <a:gamma/>
                      <a:tint val="0"/>
                      <a:invGamma/>
                    </a:schemeClr>
                  </a:gs>
                  <a:gs pos="100000">
                    <a:schemeClr val="hlink">
                      <a:alpha val="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defRPr/>
                </a:pPr>
                <a:endParaRPr lang="zh-CN" altLang="en-US">
                  <a:latin typeface="Arial" charset="0"/>
                </a:endParaRPr>
              </a:p>
            </p:txBody>
          </p:sp>
        </p:grpSp>
      </p:grpSp>
      <p:grpSp>
        <p:nvGrpSpPr>
          <p:cNvPr id="6151" name="Group 13"/>
          <p:cNvGrpSpPr>
            <a:grpSpLocks/>
          </p:cNvGrpSpPr>
          <p:nvPr/>
        </p:nvGrpSpPr>
        <p:grpSpPr bwMode="auto">
          <a:xfrm>
            <a:off x="3451225" y="4170363"/>
            <a:ext cx="5311775" cy="688975"/>
            <a:chOff x="720" y="1392"/>
            <a:chExt cx="4058" cy="480"/>
          </a:xfrm>
        </p:grpSpPr>
        <p:sp>
          <p:nvSpPr>
            <p:cNvPr id="6177" name="AutoShape 14"/>
            <p:cNvSpPr>
              <a:spLocks noChangeArrowheads="1"/>
            </p:cNvSpPr>
            <p:nvPr/>
          </p:nvSpPr>
          <p:spPr bwMode="gray">
            <a:xfrm>
              <a:off x="720" y="1392"/>
              <a:ext cx="4058" cy="480"/>
            </a:xfrm>
            <a:prstGeom prst="roundRect">
              <a:avLst>
                <a:gd name="adj" fmla="val 17509"/>
              </a:avLst>
            </a:prstGeom>
            <a:solidFill>
              <a:schemeClr val="tx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grpSp>
          <p:nvGrpSpPr>
            <p:cNvPr id="6178" name="Group 15"/>
            <p:cNvGrpSpPr>
              <a:grpSpLocks/>
            </p:cNvGrpSpPr>
            <p:nvPr/>
          </p:nvGrpSpPr>
          <p:grpSpPr bwMode="auto">
            <a:xfrm>
              <a:off x="730" y="1407"/>
              <a:ext cx="4043" cy="444"/>
              <a:chOff x="744" y="1407"/>
              <a:chExt cx="3988" cy="444"/>
            </a:xfrm>
          </p:grpSpPr>
          <p:sp>
            <p:nvSpPr>
              <p:cNvPr id="253968" name="AutoShape 16"/>
              <p:cNvSpPr>
                <a:spLocks noChangeArrowheads="1"/>
              </p:cNvSpPr>
              <p:nvPr/>
            </p:nvSpPr>
            <p:spPr bwMode="gray">
              <a:xfrm>
                <a:off x="744" y="1736"/>
                <a:ext cx="3988" cy="115"/>
              </a:xfrm>
              <a:prstGeom prst="roundRect">
                <a:avLst>
                  <a:gd name="adj" fmla="val 50000"/>
                </a:avLst>
              </a:prstGeom>
              <a:gradFill rotWithShape="1">
                <a:gsLst>
                  <a:gs pos="0">
                    <a:schemeClr val="folHlink">
                      <a:alpha val="0"/>
                    </a:schemeClr>
                  </a:gs>
                  <a:gs pos="100000">
                    <a:schemeClr val="folHlink">
                      <a:gamma/>
                      <a:tint val="0"/>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defRPr/>
                </a:pPr>
                <a:endParaRPr lang="zh-CN" altLang="en-US">
                  <a:latin typeface="Arial" charset="0"/>
                </a:endParaRPr>
              </a:p>
            </p:txBody>
          </p:sp>
          <p:sp>
            <p:nvSpPr>
              <p:cNvPr id="253969" name="AutoShape 17"/>
              <p:cNvSpPr>
                <a:spLocks noChangeArrowheads="1"/>
              </p:cNvSpPr>
              <p:nvPr/>
            </p:nvSpPr>
            <p:spPr bwMode="gray">
              <a:xfrm>
                <a:off x="744" y="1407"/>
                <a:ext cx="3988" cy="115"/>
              </a:xfrm>
              <a:prstGeom prst="roundRect">
                <a:avLst>
                  <a:gd name="adj" fmla="val 50000"/>
                </a:avLst>
              </a:prstGeom>
              <a:gradFill rotWithShape="1">
                <a:gsLst>
                  <a:gs pos="0">
                    <a:schemeClr val="folHlink">
                      <a:gamma/>
                      <a:tint val="0"/>
                      <a:invGamma/>
                    </a:schemeClr>
                  </a:gs>
                  <a:gs pos="100000">
                    <a:schemeClr val="folHlink">
                      <a:alpha val="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defRPr/>
                </a:pPr>
                <a:endParaRPr lang="zh-CN" altLang="en-US">
                  <a:latin typeface="Arial" charset="0"/>
                </a:endParaRPr>
              </a:p>
            </p:txBody>
          </p:sp>
        </p:grpSp>
      </p:grpSp>
      <p:grpSp>
        <p:nvGrpSpPr>
          <p:cNvPr id="6152" name="Group 18"/>
          <p:cNvGrpSpPr>
            <a:grpSpLocks/>
          </p:cNvGrpSpPr>
          <p:nvPr/>
        </p:nvGrpSpPr>
        <p:grpSpPr bwMode="auto">
          <a:xfrm>
            <a:off x="3451225" y="1604963"/>
            <a:ext cx="5311775" cy="688975"/>
            <a:chOff x="720" y="1392"/>
            <a:chExt cx="4058" cy="480"/>
          </a:xfrm>
        </p:grpSpPr>
        <p:sp>
          <p:nvSpPr>
            <p:cNvPr id="253971" name="AutoShape 19"/>
            <p:cNvSpPr>
              <a:spLocks noChangeArrowheads="1"/>
            </p:cNvSpPr>
            <p:nvPr/>
          </p:nvSpPr>
          <p:spPr bwMode="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defRPr/>
              </a:pPr>
              <a:endParaRPr lang="zh-CN" altLang="en-US">
                <a:latin typeface="Arial" charset="0"/>
              </a:endParaRPr>
            </a:p>
          </p:txBody>
        </p:sp>
        <p:grpSp>
          <p:nvGrpSpPr>
            <p:cNvPr id="6174" name="Group 20"/>
            <p:cNvGrpSpPr>
              <a:grpSpLocks/>
            </p:cNvGrpSpPr>
            <p:nvPr/>
          </p:nvGrpSpPr>
          <p:grpSpPr bwMode="auto">
            <a:xfrm>
              <a:off x="730" y="1407"/>
              <a:ext cx="4043" cy="444"/>
              <a:chOff x="744" y="1407"/>
              <a:chExt cx="3988" cy="444"/>
            </a:xfrm>
          </p:grpSpPr>
          <p:sp>
            <p:nvSpPr>
              <p:cNvPr id="253973" name="AutoShape 21"/>
              <p:cNvSpPr>
                <a:spLocks noChangeArrowheads="1"/>
              </p:cNvSpPr>
              <p:nvPr/>
            </p:nvSpPr>
            <p:spPr bwMode="gray">
              <a:xfrm>
                <a:off x="744" y="1736"/>
                <a:ext cx="3988" cy="115"/>
              </a:xfrm>
              <a:prstGeom prst="roundRect">
                <a:avLst>
                  <a:gd name="adj" fmla="val 50000"/>
                </a:avLst>
              </a:prstGeom>
              <a:gradFill rotWithShape="1">
                <a:gsLst>
                  <a:gs pos="0">
                    <a:schemeClr val="accent1">
                      <a:alpha val="0"/>
                    </a:schemeClr>
                  </a:gs>
                  <a:gs pos="100000">
                    <a:schemeClr val="accent1">
                      <a:gamma/>
                      <a:tint val="0"/>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defRPr/>
                </a:pPr>
                <a:endParaRPr lang="zh-CN" altLang="en-US">
                  <a:latin typeface="Arial" charset="0"/>
                </a:endParaRPr>
              </a:p>
            </p:txBody>
          </p:sp>
          <p:sp>
            <p:nvSpPr>
              <p:cNvPr id="253974" name="AutoShape 22"/>
              <p:cNvSpPr>
                <a:spLocks noChangeArrowheads="1"/>
              </p:cNvSpPr>
              <p:nvPr/>
            </p:nvSpPr>
            <p:spPr bwMode="gray">
              <a:xfrm>
                <a:off x="744" y="1407"/>
                <a:ext cx="3988" cy="115"/>
              </a:xfrm>
              <a:prstGeom prst="roundRect">
                <a:avLst>
                  <a:gd name="adj" fmla="val 50000"/>
                </a:avLst>
              </a:prstGeom>
              <a:gradFill rotWithShape="1">
                <a:gsLst>
                  <a:gs pos="0">
                    <a:schemeClr val="accent1">
                      <a:gamma/>
                      <a:tint val="0"/>
                      <a:invGamma/>
                    </a:schemeClr>
                  </a:gs>
                  <a:gs pos="100000">
                    <a:schemeClr val="accent1">
                      <a:alpha val="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defRPr/>
                </a:pPr>
                <a:endParaRPr lang="zh-CN" altLang="en-US">
                  <a:latin typeface="Arial" charset="0"/>
                </a:endParaRPr>
              </a:p>
            </p:txBody>
          </p:sp>
        </p:grpSp>
      </p:grpSp>
      <p:sp>
        <p:nvSpPr>
          <p:cNvPr id="6153" name="Text Box 23"/>
          <p:cNvSpPr txBox="1">
            <a:spLocks noChangeArrowheads="1"/>
          </p:cNvSpPr>
          <p:nvPr/>
        </p:nvSpPr>
        <p:spPr bwMode="white">
          <a:xfrm>
            <a:off x="3917950" y="1698625"/>
            <a:ext cx="449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marL="457200" indent="-45720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914400" indent="-45720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371600" indent="-45720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828800" indent="-457200">
              <a:spcBef>
                <a:spcPct val="20000"/>
              </a:spcBef>
              <a:buChar char="–"/>
              <a:defRPr sz="2000">
                <a:solidFill>
                  <a:schemeClr val="tx1"/>
                </a:solidFill>
                <a:latin typeface="黑体" panose="02010609060101010101" pitchFamily="49" charset="-122"/>
                <a:ea typeface="黑体" panose="02010609060101010101" pitchFamily="49" charset="-122"/>
              </a:defRPr>
            </a:lvl4pPr>
            <a:lvl5pPr marL="2286000" indent="-457200">
              <a:spcBef>
                <a:spcPct val="20000"/>
              </a:spcBef>
              <a:buChar char="»"/>
              <a:defRPr sz="2000">
                <a:solidFill>
                  <a:schemeClr val="tx1"/>
                </a:solidFill>
                <a:latin typeface="黑体" panose="02010609060101010101" pitchFamily="49" charset="-122"/>
                <a:ea typeface="黑体" panose="02010609060101010101" pitchFamily="49" charset="-122"/>
              </a:defRPr>
            </a:lvl5pPr>
            <a:lvl6pPr marL="2743200" indent="-4572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3200400" indent="-4572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657600" indent="-4572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4114800" indent="-4572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50000"/>
              </a:spcBef>
              <a:buFontTx/>
              <a:buNone/>
            </a:pPr>
            <a:r>
              <a:rPr lang="zh-CN" altLang="en-US" sz="2400" dirty="0">
                <a:solidFill>
                  <a:schemeClr val="bg1"/>
                </a:solidFill>
                <a:latin typeface="Arial" panose="020B0604020202020204" pitchFamily="34" charset="0"/>
                <a:ea typeface="宋体" panose="02010600030101010101" pitchFamily="2" charset="-122"/>
                <a:cs typeface="Arial" panose="020B0604020202020204" pitchFamily="34" charset="0"/>
              </a:rPr>
              <a:t>课程概况</a:t>
            </a:r>
          </a:p>
        </p:txBody>
      </p:sp>
      <p:sp>
        <p:nvSpPr>
          <p:cNvPr id="6154" name="Text Box 24"/>
          <p:cNvSpPr txBox="1">
            <a:spLocks noChangeArrowheads="1"/>
          </p:cNvSpPr>
          <p:nvPr/>
        </p:nvSpPr>
        <p:spPr bwMode="white">
          <a:xfrm>
            <a:off x="3929063" y="2555875"/>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marL="457200" indent="-45720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914400" indent="-45720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371600" indent="-45720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828800" indent="-457200">
              <a:spcBef>
                <a:spcPct val="20000"/>
              </a:spcBef>
              <a:buChar char="–"/>
              <a:defRPr sz="2000">
                <a:solidFill>
                  <a:schemeClr val="tx1"/>
                </a:solidFill>
                <a:latin typeface="黑体" panose="02010609060101010101" pitchFamily="49" charset="-122"/>
                <a:ea typeface="黑体" panose="02010609060101010101" pitchFamily="49" charset="-122"/>
              </a:defRPr>
            </a:lvl4pPr>
            <a:lvl5pPr marL="2286000" indent="-457200">
              <a:spcBef>
                <a:spcPct val="20000"/>
              </a:spcBef>
              <a:buChar char="»"/>
              <a:defRPr sz="2000">
                <a:solidFill>
                  <a:schemeClr val="tx1"/>
                </a:solidFill>
                <a:latin typeface="黑体" panose="02010609060101010101" pitchFamily="49" charset="-122"/>
                <a:ea typeface="黑体" panose="02010609060101010101" pitchFamily="49" charset="-122"/>
              </a:defRPr>
            </a:lvl5pPr>
            <a:lvl6pPr marL="2743200" indent="-4572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3200400" indent="-4572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657600" indent="-4572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4114800" indent="-4572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50000"/>
              </a:spcBef>
              <a:buFontTx/>
              <a:buNone/>
            </a:pPr>
            <a:r>
              <a:rPr lang="en-US" altLang="zh-CN" sz="2400" dirty="0">
                <a:solidFill>
                  <a:schemeClr val="bg1"/>
                </a:solidFill>
                <a:latin typeface="Arial" panose="020B0604020202020204" pitchFamily="34" charset="0"/>
                <a:ea typeface="宋体" panose="02010600030101010101" pitchFamily="2" charset="-122"/>
                <a:cs typeface="Arial" panose="020B0604020202020204" pitchFamily="34" charset="0"/>
              </a:rPr>
              <a:t>Web</a:t>
            </a:r>
            <a:r>
              <a:rPr lang="zh-CN" altLang="en-US" sz="2400" dirty="0">
                <a:solidFill>
                  <a:schemeClr val="bg1"/>
                </a:solidFill>
                <a:latin typeface="Arial" panose="020B0604020202020204" pitchFamily="34" charset="0"/>
                <a:ea typeface="宋体" panose="02010600030101010101" pitchFamily="2" charset="-122"/>
                <a:cs typeface="Arial" panose="020B0604020202020204" pitchFamily="34" charset="0"/>
              </a:rPr>
              <a:t>安全现状</a:t>
            </a:r>
          </a:p>
        </p:txBody>
      </p:sp>
      <p:sp>
        <p:nvSpPr>
          <p:cNvPr id="6155" name="Text Box 25"/>
          <p:cNvSpPr txBox="1">
            <a:spLocks noChangeArrowheads="1"/>
          </p:cNvSpPr>
          <p:nvPr/>
        </p:nvSpPr>
        <p:spPr bwMode="white">
          <a:xfrm>
            <a:off x="3929063" y="3414713"/>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marL="457200" indent="-45720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914400" indent="-45720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371600" indent="-45720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828800" indent="-457200">
              <a:spcBef>
                <a:spcPct val="20000"/>
              </a:spcBef>
              <a:buChar char="–"/>
              <a:defRPr sz="2000">
                <a:solidFill>
                  <a:schemeClr val="tx1"/>
                </a:solidFill>
                <a:latin typeface="黑体" panose="02010609060101010101" pitchFamily="49" charset="-122"/>
                <a:ea typeface="黑体" panose="02010609060101010101" pitchFamily="49" charset="-122"/>
              </a:defRPr>
            </a:lvl4pPr>
            <a:lvl5pPr marL="2286000" indent="-457200">
              <a:spcBef>
                <a:spcPct val="20000"/>
              </a:spcBef>
              <a:buChar char="»"/>
              <a:defRPr sz="2000">
                <a:solidFill>
                  <a:schemeClr val="tx1"/>
                </a:solidFill>
                <a:latin typeface="黑体" panose="02010609060101010101" pitchFamily="49" charset="-122"/>
                <a:ea typeface="黑体" panose="02010609060101010101" pitchFamily="49" charset="-122"/>
              </a:defRPr>
            </a:lvl5pPr>
            <a:lvl6pPr marL="2743200" indent="-4572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3200400" indent="-4572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657600" indent="-4572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4114800" indent="-4572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50000"/>
              </a:spcBef>
              <a:buFontTx/>
              <a:buNone/>
            </a:pPr>
            <a:r>
              <a:rPr lang="zh-CN" altLang="en-US" sz="2400">
                <a:solidFill>
                  <a:schemeClr val="bg1"/>
                </a:solidFill>
                <a:latin typeface="Arial" panose="020B0604020202020204" pitchFamily="34" charset="0"/>
                <a:ea typeface="宋体" panose="02010600030101010101" pitchFamily="2" charset="-122"/>
                <a:cs typeface="Arial" panose="020B0604020202020204" pitchFamily="34" charset="0"/>
              </a:rPr>
              <a:t>什么是</a:t>
            </a:r>
            <a:r>
              <a:rPr lang="en-US" altLang="zh-CN" sz="2400">
                <a:solidFill>
                  <a:schemeClr val="bg1"/>
                </a:solidFill>
                <a:latin typeface="Arial" panose="020B0604020202020204" pitchFamily="34" charset="0"/>
                <a:ea typeface="宋体" panose="02010600030101010101" pitchFamily="2" charset="-122"/>
                <a:cs typeface="Arial" panose="020B0604020202020204" pitchFamily="34" charset="0"/>
              </a:rPr>
              <a:t>Web</a:t>
            </a:r>
            <a:r>
              <a:rPr lang="zh-CN" altLang="en-US" sz="2400">
                <a:solidFill>
                  <a:schemeClr val="bg1"/>
                </a:solidFill>
                <a:latin typeface="Arial" panose="020B0604020202020204" pitchFamily="34" charset="0"/>
                <a:ea typeface="宋体" panose="02010600030101010101" pitchFamily="2" charset="-122"/>
                <a:cs typeface="Arial" panose="020B0604020202020204" pitchFamily="34" charset="0"/>
              </a:rPr>
              <a:t>应用</a:t>
            </a:r>
            <a:endParaRPr lang="zh-CN" altLang="en-US" sz="2400" dirty="0">
              <a:solidFill>
                <a:schemeClr val="bg1"/>
              </a:solidFill>
              <a:latin typeface="Arial" panose="020B0604020202020204" pitchFamily="34" charset="0"/>
              <a:ea typeface="宋体" panose="02010600030101010101" pitchFamily="2" charset="-122"/>
              <a:cs typeface="Arial" panose="020B0604020202020204" pitchFamily="34" charset="0"/>
            </a:endParaRPr>
          </a:p>
        </p:txBody>
      </p:sp>
      <p:sp>
        <p:nvSpPr>
          <p:cNvPr id="6156" name="Text Box 26"/>
          <p:cNvSpPr txBox="1">
            <a:spLocks noChangeArrowheads="1"/>
          </p:cNvSpPr>
          <p:nvPr/>
        </p:nvSpPr>
        <p:spPr bwMode="white">
          <a:xfrm>
            <a:off x="3962400" y="4267200"/>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marL="457200" indent="-45720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914400" indent="-45720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371600" indent="-45720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828800" indent="-457200">
              <a:spcBef>
                <a:spcPct val="20000"/>
              </a:spcBef>
              <a:buChar char="–"/>
              <a:defRPr sz="2000">
                <a:solidFill>
                  <a:schemeClr val="tx1"/>
                </a:solidFill>
                <a:latin typeface="黑体" panose="02010609060101010101" pitchFamily="49" charset="-122"/>
                <a:ea typeface="黑体" panose="02010609060101010101" pitchFamily="49" charset="-122"/>
              </a:defRPr>
            </a:lvl4pPr>
            <a:lvl5pPr marL="2286000" indent="-457200">
              <a:spcBef>
                <a:spcPct val="20000"/>
              </a:spcBef>
              <a:buChar char="»"/>
              <a:defRPr sz="2000">
                <a:solidFill>
                  <a:schemeClr val="tx1"/>
                </a:solidFill>
                <a:latin typeface="黑体" panose="02010609060101010101" pitchFamily="49" charset="-122"/>
                <a:ea typeface="黑体" panose="02010609060101010101" pitchFamily="49" charset="-122"/>
              </a:defRPr>
            </a:lvl5pPr>
            <a:lvl6pPr marL="2743200" indent="-4572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3200400" indent="-4572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657600" indent="-4572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4114800" indent="-4572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50000"/>
              </a:spcBef>
              <a:buFontTx/>
              <a:buNone/>
            </a:pPr>
            <a:r>
              <a:rPr lang="zh-CN" altLang="en-US" sz="2400" dirty="0">
                <a:solidFill>
                  <a:schemeClr val="bg1"/>
                </a:solidFill>
                <a:latin typeface="Arial" panose="020B0604020202020204" pitchFamily="34" charset="0"/>
                <a:ea typeface="宋体" panose="02010600030101010101" pitchFamily="2" charset="-122"/>
                <a:cs typeface="Arial" panose="020B0604020202020204" pitchFamily="34" charset="0"/>
              </a:rPr>
              <a:t>脆弱的</a:t>
            </a:r>
            <a:r>
              <a:rPr lang="en-US" altLang="zh-CN" sz="2400" dirty="0">
                <a:solidFill>
                  <a:schemeClr val="bg1"/>
                </a:solidFill>
                <a:latin typeface="Arial" panose="020B0604020202020204" pitchFamily="34" charset="0"/>
                <a:ea typeface="宋体" panose="02010600030101010101" pitchFamily="2" charset="-122"/>
                <a:cs typeface="Arial" panose="020B0604020202020204" pitchFamily="34" charset="0"/>
              </a:rPr>
              <a:t>Web</a:t>
            </a:r>
            <a:r>
              <a:rPr lang="zh-CN" altLang="en-US" sz="2400" dirty="0">
                <a:solidFill>
                  <a:schemeClr val="bg1"/>
                </a:solidFill>
                <a:latin typeface="Arial" panose="020B0604020202020204" pitchFamily="34" charset="0"/>
                <a:ea typeface="宋体" panose="02010600030101010101" pitchFamily="2" charset="-122"/>
                <a:cs typeface="Arial" panose="020B0604020202020204" pitchFamily="34" charset="0"/>
              </a:rPr>
              <a:t>应用</a:t>
            </a:r>
          </a:p>
        </p:txBody>
      </p:sp>
      <p:pic>
        <p:nvPicPr>
          <p:cNvPr id="6157" name="Picture 27" descr="1"/>
          <p:cNvPicPr>
            <a:picLocks noChangeAspect="1" noChangeArrowheads="1"/>
          </p:cNvPicPr>
          <p:nvPr/>
        </p:nvPicPr>
        <p:blipFill>
          <a:blip r:embed="rId2">
            <a:lum bright="-6000" contrast="24000"/>
            <a:extLst>
              <a:ext uri="{28A0092B-C50C-407E-A947-70E740481C1C}">
                <a14:useLocalDpi xmlns:a14="http://schemas.microsoft.com/office/drawing/2010/main" val="0"/>
              </a:ext>
            </a:extLst>
          </a:blip>
          <a:srcRect l="42606" t="64474" r="19473"/>
          <a:stretch>
            <a:fillRect/>
          </a:stretch>
        </p:blipFill>
        <p:spPr bwMode="auto">
          <a:xfrm>
            <a:off x="3276600" y="4156075"/>
            <a:ext cx="792163"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8" name="Picture 28" descr="1"/>
          <p:cNvPicPr>
            <a:picLocks noChangeAspect="1" noChangeArrowheads="1"/>
          </p:cNvPicPr>
          <p:nvPr/>
        </p:nvPicPr>
        <p:blipFill>
          <a:blip r:embed="rId2">
            <a:lum bright="-6000" contrast="24000"/>
            <a:extLst>
              <a:ext uri="{28A0092B-C50C-407E-A947-70E740481C1C}">
                <a14:useLocalDpi xmlns:a14="http://schemas.microsoft.com/office/drawing/2010/main" val="0"/>
              </a:ext>
            </a:extLst>
          </a:blip>
          <a:srcRect l="42606" t="64474" r="19473"/>
          <a:stretch>
            <a:fillRect/>
          </a:stretch>
        </p:blipFill>
        <p:spPr bwMode="auto">
          <a:xfrm>
            <a:off x="3267075" y="3287713"/>
            <a:ext cx="792163"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9" name="Picture 29" descr="1"/>
          <p:cNvPicPr>
            <a:picLocks noChangeAspect="1" noChangeArrowheads="1"/>
          </p:cNvPicPr>
          <p:nvPr/>
        </p:nvPicPr>
        <p:blipFill>
          <a:blip r:embed="rId2">
            <a:lum bright="-6000" contrast="24000"/>
            <a:extLst>
              <a:ext uri="{28A0092B-C50C-407E-A947-70E740481C1C}">
                <a14:useLocalDpi xmlns:a14="http://schemas.microsoft.com/office/drawing/2010/main" val="0"/>
              </a:ext>
            </a:extLst>
          </a:blip>
          <a:srcRect l="42606" t="64474" r="19473"/>
          <a:stretch>
            <a:fillRect/>
          </a:stretch>
        </p:blipFill>
        <p:spPr bwMode="auto">
          <a:xfrm>
            <a:off x="3267075" y="2436813"/>
            <a:ext cx="792163"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0" name="Picture 30" descr="1"/>
          <p:cNvPicPr>
            <a:picLocks noChangeAspect="1" noChangeArrowheads="1"/>
          </p:cNvPicPr>
          <p:nvPr/>
        </p:nvPicPr>
        <p:blipFill>
          <a:blip r:embed="rId2">
            <a:lum bright="-6000" contrast="24000"/>
            <a:extLst>
              <a:ext uri="{28A0092B-C50C-407E-A947-70E740481C1C}">
                <a14:useLocalDpi xmlns:a14="http://schemas.microsoft.com/office/drawing/2010/main" val="0"/>
              </a:ext>
            </a:extLst>
          </a:blip>
          <a:srcRect l="42606" t="64474" r="19473"/>
          <a:stretch>
            <a:fillRect/>
          </a:stretch>
        </p:blipFill>
        <p:spPr bwMode="auto">
          <a:xfrm>
            <a:off x="3255963" y="1600200"/>
            <a:ext cx="792162"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1" name="Text Box 31"/>
          <p:cNvSpPr txBox="1">
            <a:spLocks noChangeArrowheads="1"/>
          </p:cNvSpPr>
          <p:nvPr/>
        </p:nvSpPr>
        <p:spPr bwMode="white">
          <a:xfrm>
            <a:off x="3581400" y="42672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50000"/>
              </a:spcBef>
              <a:buClrTx/>
              <a:buFontTx/>
              <a:buNone/>
            </a:pPr>
            <a:r>
              <a:rPr lang="en-US" altLang="zh-CN" sz="2400">
                <a:solidFill>
                  <a:schemeClr val="bg1"/>
                </a:solidFill>
                <a:latin typeface="Arial" panose="020B0604020202020204" pitchFamily="34" charset="0"/>
                <a:ea typeface="宋体" panose="02010600030101010101" pitchFamily="2" charset="-122"/>
                <a:cs typeface="Arial" panose="020B0604020202020204" pitchFamily="34" charset="0"/>
              </a:rPr>
              <a:t>4</a:t>
            </a:r>
          </a:p>
        </p:txBody>
      </p:sp>
      <p:sp>
        <p:nvSpPr>
          <p:cNvPr id="6162" name="Text Box 32"/>
          <p:cNvSpPr txBox="1">
            <a:spLocks noChangeArrowheads="1"/>
          </p:cNvSpPr>
          <p:nvPr/>
        </p:nvSpPr>
        <p:spPr bwMode="white">
          <a:xfrm>
            <a:off x="3576638" y="16764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50000"/>
              </a:spcBef>
              <a:buClrTx/>
              <a:buFontTx/>
              <a:buNone/>
            </a:pPr>
            <a:r>
              <a:rPr lang="en-US" altLang="zh-CN" sz="2400">
                <a:solidFill>
                  <a:schemeClr val="bg1"/>
                </a:solidFill>
                <a:latin typeface="Arial" panose="020B0604020202020204" pitchFamily="34" charset="0"/>
                <a:ea typeface="宋体" panose="02010600030101010101" pitchFamily="2" charset="-122"/>
                <a:cs typeface="Arial" panose="020B0604020202020204" pitchFamily="34" charset="0"/>
              </a:rPr>
              <a:t>1</a:t>
            </a:r>
          </a:p>
        </p:txBody>
      </p:sp>
      <p:sp>
        <p:nvSpPr>
          <p:cNvPr id="6163" name="Text Box 33"/>
          <p:cNvSpPr txBox="1">
            <a:spLocks noChangeArrowheads="1"/>
          </p:cNvSpPr>
          <p:nvPr/>
        </p:nvSpPr>
        <p:spPr bwMode="white">
          <a:xfrm>
            <a:off x="3589338" y="2535238"/>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50000"/>
              </a:spcBef>
              <a:buClrTx/>
              <a:buFontTx/>
              <a:buNone/>
            </a:pPr>
            <a:r>
              <a:rPr lang="en-US" altLang="zh-CN" sz="2400">
                <a:solidFill>
                  <a:schemeClr val="bg1"/>
                </a:solidFill>
                <a:latin typeface="Arial" panose="020B0604020202020204" pitchFamily="34" charset="0"/>
                <a:ea typeface="宋体" panose="02010600030101010101" pitchFamily="2" charset="-122"/>
                <a:cs typeface="Arial" panose="020B0604020202020204" pitchFamily="34" charset="0"/>
              </a:rPr>
              <a:t>2</a:t>
            </a:r>
          </a:p>
        </p:txBody>
      </p:sp>
      <p:sp>
        <p:nvSpPr>
          <p:cNvPr id="6164" name="Text Box 34"/>
          <p:cNvSpPr txBox="1">
            <a:spLocks noChangeArrowheads="1"/>
          </p:cNvSpPr>
          <p:nvPr/>
        </p:nvSpPr>
        <p:spPr bwMode="white">
          <a:xfrm>
            <a:off x="3589338" y="342265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50000"/>
              </a:spcBef>
              <a:buClrTx/>
              <a:buFontTx/>
              <a:buNone/>
            </a:pPr>
            <a:r>
              <a:rPr lang="en-US" altLang="zh-CN" sz="2400">
                <a:solidFill>
                  <a:schemeClr val="bg1"/>
                </a:solidFill>
                <a:latin typeface="Arial" panose="020B0604020202020204" pitchFamily="34" charset="0"/>
                <a:ea typeface="宋体" panose="02010600030101010101" pitchFamily="2" charset="-122"/>
                <a:cs typeface="Arial" panose="020B0604020202020204" pitchFamily="34" charset="0"/>
              </a:rPr>
              <a:t>3</a:t>
            </a:r>
          </a:p>
        </p:txBody>
      </p:sp>
      <p:grpSp>
        <p:nvGrpSpPr>
          <p:cNvPr id="6165" name="Group 35"/>
          <p:cNvGrpSpPr>
            <a:grpSpLocks/>
          </p:cNvGrpSpPr>
          <p:nvPr/>
        </p:nvGrpSpPr>
        <p:grpSpPr bwMode="auto">
          <a:xfrm>
            <a:off x="3429000" y="5029200"/>
            <a:ext cx="5311775" cy="688975"/>
            <a:chOff x="720" y="1392"/>
            <a:chExt cx="4058" cy="480"/>
          </a:xfrm>
        </p:grpSpPr>
        <p:sp>
          <p:nvSpPr>
            <p:cNvPr id="6169" name="AutoShape 36"/>
            <p:cNvSpPr>
              <a:spLocks noChangeArrowheads="1"/>
            </p:cNvSpPr>
            <p:nvPr/>
          </p:nvSpPr>
          <p:spPr bwMode="gray">
            <a:xfrm>
              <a:off x="720" y="1392"/>
              <a:ext cx="4058" cy="480"/>
            </a:xfrm>
            <a:prstGeom prst="roundRect">
              <a:avLst>
                <a:gd name="adj" fmla="val 17509"/>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r" eaLnBrk="1" hangingPunct="1">
                <a:spcBef>
                  <a:spcPct val="0"/>
                </a:spcBef>
                <a:buClrTx/>
                <a:buFontTx/>
                <a:buNone/>
              </a:pPr>
              <a:endParaRPr lang="zh-CN" altLang="en-US" sz="1800" b="0">
                <a:latin typeface="Arial" panose="020B0604020202020204" pitchFamily="34" charset="0"/>
                <a:ea typeface="宋体" panose="02010600030101010101" pitchFamily="2" charset="-122"/>
              </a:endParaRPr>
            </a:p>
          </p:txBody>
        </p:sp>
        <p:grpSp>
          <p:nvGrpSpPr>
            <p:cNvPr id="6170" name="Group 37"/>
            <p:cNvGrpSpPr>
              <a:grpSpLocks/>
            </p:cNvGrpSpPr>
            <p:nvPr/>
          </p:nvGrpSpPr>
          <p:grpSpPr bwMode="auto">
            <a:xfrm>
              <a:off x="730" y="1407"/>
              <a:ext cx="4043" cy="444"/>
              <a:chOff x="744" y="1407"/>
              <a:chExt cx="3988" cy="444"/>
            </a:xfrm>
          </p:grpSpPr>
          <p:sp>
            <p:nvSpPr>
              <p:cNvPr id="253990" name="AutoShape 38"/>
              <p:cNvSpPr>
                <a:spLocks noChangeArrowheads="1"/>
              </p:cNvSpPr>
              <p:nvPr/>
            </p:nvSpPr>
            <p:spPr bwMode="gray">
              <a:xfrm>
                <a:off x="744" y="1736"/>
                <a:ext cx="3988" cy="115"/>
              </a:xfrm>
              <a:prstGeom prst="roundRect">
                <a:avLst>
                  <a:gd name="adj" fmla="val 50000"/>
                </a:avLst>
              </a:prstGeom>
              <a:gradFill rotWithShape="1">
                <a:gsLst>
                  <a:gs pos="0">
                    <a:schemeClr val="folHlink">
                      <a:alpha val="0"/>
                    </a:schemeClr>
                  </a:gs>
                  <a:gs pos="100000">
                    <a:schemeClr val="folHlink">
                      <a:gamma/>
                      <a:tint val="0"/>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defRPr/>
                </a:pPr>
                <a:endParaRPr lang="zh-CN" altLang="en-US">
                  <a:latin typeface="Arial" charset="0"/>
                </a:endParaRPr>
              </a:p>
            </p:txBody>
          </p:sp>
          <p:sp>
            <p:nvSpPr>
              <p:cNvPr id="253991" name="AutoShape 39"/>
              <p:cNvSpPr>
                <a:spLocks noChangeArrowheads="1"/>
              </p:cNvSpPr>
              <p:nvPr/>
            </p:nvSpPr>
            <p:spPr bwMode="gray">
              <a:xfrm>
                <a:off x="744" y="1407"/>
                <a:ext cx="3988" cy="115"/>
              </a:xfrm>
              <a:prstGeom prst="roundRect">
                <a:avLst>
                  <a:gd name="adj" fmla="val 50000"/>
                </a:avLst>
              </a:prstGeom>
              <a:gradFill rotWithShape="1">
                <a:gsLst>
                  <a:gs pos="0">
                    <a:schemeClr val="folHlink">
                      <a:gamma/>
                      <a:tint val="0"/>
                      <a:invGamma/>
                    </a:schemeClr>
                  </a:gs>
                  <a:gs pos="100000">
                    <a:schemeClr val="folHlink">
                      <a:alpha val="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eaLnBrk="1" hangingPunct="1">
                  <a:defRPr/>
                </a:pPr>
                <a:endParaRPr lang="zh-CN" altLang="en-US">
                  <a:latin typeface="Arial" charset="0"/>
                </a:endParaRPr>
              </a:p>
            </p:txBody>
          </p:sp>
        </p:grpSp>
      </p:grpSp>
      <p:sp>
        <p:nvSpPr>
          <p:cNvPr id="6166" name="Text Box 40"/>
          <p:cNvSpPr txBox="1">
            <a:spLocks noChangeArrowheads="1"/>
          </p:cNvSpPr>
          <p:nvPr/>
        </p:nvSpPr>
        <p:spPr bwMode="white">
          <a:xfrm>
            <a:off x="3581400" y="51054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50000"/>
              </a:spcBef>
              <a:buClrTx/>
              <a:buFontTx/>
              <a:buNone/>
            </a:pPr>
            <a:r>
              <a:rPr lang="en-US" altLang="zh-CN" sz="2400">
                <a:solidFill>
                  <a:schemeClr val="bg1"/>
                </a:solidFill>
                <a:latin typeface="Arial" panose="020B0604020202020204" pitchFamily="34" charset="0"/>
                <a:ea typeface="宋体" panose="02010600030101010101" pitchFamily="2" charset="-122"/>
                <a:cs typeface="Arial" panose="020B0604020202020204" pitchFamily="34" charset="0"/>
              </a:rPr>
              <a:t>5</a:t>
            </a:r>
          </a:p>
        </p:txBody>
      </p:sp>
      <p:pic>
        <p:nvPicPr>
          <p:cNvPr id="6167" name="Picture 41" descr="1"/>
          <p:cNvPicPr>
            <a:picLocks noChangeAspect="1" noChangeArrowheads="1"/>
          </p:cNvPicPr>
          <p:nvPr/>
        </p:nvPicPr>
        <p:blipFill>
          <a:blip r:embed="rId2">
            <a:lum bright="-6000" contrast="24000"/>
            <a:extLst>
              <a:ext uri="{28A0092B-C50C-407E-A947-70E740481C1C}">
                <a14:useLocalDpi xmlns:a14="http://schemas.microsoft.com/office/drawing/2010/main" val="0"/>
              </a:ext>
            </a:extLst>
          </a:blip>
          <a:srcRect l="42606" t="64474" r="19473"/>
          <a:stretch>
            <a:fillRect/>
          </a:stretch>
        </p:blipFill>
        <p:spPr bwMode="auto">
          <a:xfrm>
            <a:off x="3246438" y="5029200"/>
            <a:ext cx="792162"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8" name="Text Box 42"/>
          <p:cNvSpPr txBox="1">
            <a:spLocks noChangeArrowheads="1"/>
          </p:cNvSpPr>
          <p:nvPr/>
        </p:nvSpPr>
        <p:spPr bwMode="white">
          <a:xfrm>
            <a:off x="3962400" y="5105400"/>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marL="457200" indent="-457200">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914400" indent="-45720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371600" indent="-45720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828800" indent="-457200">
              <a:spcBef>
                <a:spcPct val="20000"/>
              </a:spcBef>
              <a:buChar char="–"/>
              <a:defRPr sz="2000">
                <a:solidFill>
                  <a:schemeClr val="tx1"/>
                </a:solidFill>
                <a:latin typeface="黑体" panose="02010609060101010101" pitchFamily="49" charset="-122"/>
                <a:ea typeface="黑体" panose="02010609060101010101" pitchFamily="49" charset="-122"/>
              </a:defRPr>
            </a:lvl4pPr>
            <a:lvl5pPr marL="2286000" indent="-457200">
              <a:spcBef>
                <a:spcPct val="20000"/>
              </a:spcBef>
              <a:buChar char="»"/>
              <a:defRPr sz="2000">
                <a:solidFill>
                  <a:schemeClr val="tx1"/>
                </a:solidFill>
                <a:latin typeface="黑体" panose="02010609060101010101" pitchFamily="49" charset="-122"/>
                <a:ea typeface="黑体" panose="02010609060101010101" pitchFamily="49" charset="-122"/>
              </a:defRPr>
            </a:lvl5pPr>
            <a:lvl6pPr marL="2743200" indent="-4572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3200400" indent="-4572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657600" indent="-4572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4114800" indent="-4572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lgn="ctr" eaLnBrk="1" hangingPunct="1">
              <a:spcBef>
                <a:spcPct val="50000"/>
              </a:spcBef>
              <a:buFontTx/>
              <a:buNone/>
            </a:pPr>
            <a:r>
              <a:rPr lang="zh-CN" altLang="en-US" sz="2400" dirty="0">
                <a:solidFill>
                  <a:schemeClr val="bg1"/>
                </a:solidFill>
                <a:latin typeface="Arial" panose="020B0604020202020204" pitchFamily="34" charset="0"/>
                <a:ea typeface="宋体" panose="02010600030101010101" pitchFamily="2" charset="-122"/>
                <a:cs typeface="Arial" panose="020B0604020202020204" pitchFamily="34" charset="0"/>
              </a:rPr>
              <a:t>什么是</a:t>
            </a:r>
            <a:r>
              <a:rPr lang="en-US" altLang="zh-CN" sz="2400" dirty="0">
                <a:solidFill>
                  <a:schemeClr val="bg1"/>
                </a:solidFill>
                <a:latin typeface="Arial" panose="020B0604020202020204" pitchFamily="34" charset="0"/>
                <a:ea typeface="宋体" panose="02010600030101010101" pitchFamily="2" charset="-122"/>
                <a:cs typeface="Arial" panose="020B0604020202020204" pitchFamily="34" charset="0"/>
              </a:rPr>
              <a:t>Web</a:t>
            </a:r>
            <a:r>
              <a:rPr lang="zh-CN" altLang="en-US" sz="2400" dirty="0">
                <a:solidFill>
                  <a:schemeClr val="bg1"/>
                </a:solidFill>
                <a:latin typeface="Arial" panose="020B0604020202020204" pitchFamily="34" charset="0"/>
                <a:ea typeface="宋体" panose="02010600030101010101" pitchFamily="2" charset="-122"/>
                <a:cs typeface="Arial" panose="020B0604020202020204" pitchFamily="34" charset="0"/>
              </a:rPr>
              <a:t>安全</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a:t>
            </a:r>
            <a:r>
              <a:rPr lang="en-US" altLang="zh-CN" dirty="0"/>
              <a:t>Web</a:t>
            </a:r>
            <a:r>
              <a:rPr lang="zh-CN" altLang="en-US" dirty="0"/>
              <a:t>应用？</a:t>
            </a:r>
          </a:p>
        </p:txBody>
      </p:sp>
      <p:sp>
        <p:nvSpPr>
          <p:cNvPr id="3" name="内容占位符 2"/>
          <p:cNvSpPr>
            <a:spLocks noGrp="1"/>
          </p:cNvSpPr>
          <p:nvPr>
            <p:ph idx="1"/>
          </p:nvPr>
        </p:nvSpPr>
        <p:spPr>
          <a:xfrm>
            <a:off x="609600" y="1176511"/>
            <a:ext cx="10160000" cy="5105400"/>
          </a:xfrm>
        </p:spPr>
        <p:txBody>
          <a:bodyPr/>
          <a:lstStyle/>
          <a:p>
            <a:r>
              <a:rPr lang="zh-CN" altLang="en-US" dirty="0"/>
              <a:t>通常情况下，我们了解到的</a:t>
            </a:r>
            <a:r>
              <a:rPr lang="en-US" altLang="zh-CN" dirty="0"/>
              <a:t>Web</a:t>
            </a:r>
            <a:r>
              <a:rPr lang="zh-CN" altLang="en-US" dirty="0"/>
              <a:t>应用是指提供</a:t>
            </a:r>
            <a:r>
              <a:rPr lang="en-US" altLang="zh-CN" dirty="0"/>
              <a:t>Web</a:t>
            </a:r>
            <a:r>
              <a:rPr lang="zh-CN" altLang="en-US" dirty="0"/>
              <a:t>服务的应用系统，其实通俗讲就是一个网站。</a:t>
            </a:r>
            <a:endParaRPr lang="en-US" altLang="zh-CN" dirty="0"/>
          </a:p>
        </p:txBody>
      </p:sp>
      <p:sp>
        <p:nvSpPr>
          <p:cNvPr id="4" name="日期占位符 3"/>
          <p:cNvSpPr>
            <a:spLocks noGrp="1"/>
          </p:cNvSpPr>
          <p:nvPr>
            <p:ph type="dt" sz="half" idx="10"/>
          </p:nvPr>
        </p:nvSpPr>
        <p:spPr/>
        <p:txBody>
          <a:bodyPr/>
          <a:lstStyle/>
          <a:p>
            <a:pPr>
              <a:defRPr/>
            </a:pPr>
            <a:fld id="{450FA876-C78E-4D32-8D4B-949BAECB8BCA}" type="datetime1">
              <a:rPr lang="zh-CN" altLang="en-US" smtClean="0"/>
              <a:pPr>
                <a:defRPr/>
              </a:pPr>
              <a:t>2022/6/11</a:t>
            </a:fld>
            <a:endParaRPr lang="en-US" altLang="zh-CN"/>
          </a:p>
        </p:txBody>
      </p:sp>
      <p:sp>
        <p:nvSpPr>
          <p:cNvPr id="5" name="灯片编号占位符 4"/>
          <p:cNvSpPr>
            <a:spLocks noGrp="1"/>
          </p:cNvSpPr>
          <p:nvPr>
            <p:ph type="sldNum" sz="quarter" idx="11"/>
          </p:nvPr>
        </p:nvSpPr>
        <p:spPr/>
        <p:txBody>
          <a:bodyPr/>
          <a:lstStyle/>
          <a:p>
            <a:pPr>
              <a:defRPr/>
            </a:pPr>
            <a:fld id="{5E994EA1-B0FE-47BB-89D5-DBFDAF7DD831}" type="slidenum">
              <a:rPr lang="en-US" altLang="zh-CN" smtClean="0"/>
              <a:pPr>
                <a:defRPr/>
              </a:pPr>
              <a:t>3</a:t>
            </a:fld>
            <a:endParaRPr lang="en-US" altLang="zh-CN"/>
          </a:p>
        </p:txBody>
      </p:sp>
      <p:pic>
        <p:nvPicPr>
          <p:cNvPr id="6" name="图片 5"/>
          <p:cNvPicPr>
            <a:picLocks noChangeAspect="1"/>
          </p:cNvPicPr>
          <p:nvPr/>
        </p:nvPicPr>
        <p:blipFill>
          <a:blip r:embed="rId3"/>
          <a:stretch>
            <a:fillRect/>
          </a:stretch>
        </p:blipFill>
        <p:spPr>
          <a:xfrm>
            <a:off x="2057400" y="2362199"/>
            <a:ext cx="7086600" cy="3830743"/>
          </a:xfrm>
          <a:prstGeom prst="rect">
            <a:avLst/>
          </a:prstGeom>
        </p:spPr>
      </p:pic>
    </p:spTree>
    <p:extLst>
      <p:ext uri="{BB962C8B-B14F-4D97-AF65-F5344CB8AC3E}">
        <p14:creationId xmlns:p14="http://schemas.microsoft.com/office/powerpoint/2010/main" val="41210128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应用</a:t>
            </a:r>
          </a:p>
        </p:txBody>
      </p:sp>
      <p:sp>
        <p:nvSpPr>
          <p:cNvPr id="3" name="内容占位符 2"/>
          <p:cNvSpPr>
            <a:spLocks noGrp="1"/>
          </p:cNvSpPr>
          <p:nvPr>
            <p:ph idx="1"/>
          </p:nvPr>
        </p:nvSpPr>
        <p:spPr>
          <a:xfrm>
            <a:off x="6781800" y="1524000"/>
            <a:ext cx="5105400" cy="4803112"/>
          </a:xfrm>
        </p:spPr>
        <p:txBody>
          <a:bodyPr/>
          <a:lstStyle/>
          <a:p>
            <a:r>
              <a:rPr lang="en-US" altLang="zh-CN" dirty="0"/>
              <a:t>Web</a:t>
            </a:r>
            <a:r>
              <a:rPr lang="zh-CN" altLang="en-US" dirty="0"/>
              <a:t>应用对于我们现在的生活已经越来越紧密了，去搜资料、网上购物、看视频、玩游戏、社交等等活动都与</a:t>
            </a:r>
            <a:r>
              <a:rPr lang="en-US" altLang="zh-CN" dirty="0"/>
              <a:t>Web</a:t>
            </a:r>
            <a:r>
              <a:rPr lang="zh-CN" altLang="en-US" dirty="0"/>
              <a:t>应用息息相关。</a:t>
            </a:r>
            <a:endParaRPr lang="en-US" altLang="zh-CN" dirty="0"/>
          </a:p>
          <a:p>
            <a:r>
              <a:rPr lang="zh-CN" altLang="en-US" dirty="0"/>
              <a:t>现在大部分的单位、公司都会建立自己的门户网站。而且我们只需要使用客户端</a:t>
            </a:r>
            <a:r>
              <a:rPr lang="en-US" altLang="zh-CN" dirty="0"/>
              <a:t>(</a:t>
            </a:r>
            <a:r>
              <a:rPr lang="zh-CN" altLang="en-US" dirty="0"/>
              <a:t>浏览器</a:t>
            </a:r>
            <a:r>
              <a:rPr lang="en-US" altLang="zh-CN" dirty="0"/>
              <a:t>)</a:t>
            </a:r>
            <a:r>
              <a:rPr lang="zh-CN" altLang="en-US" dirty="0"/>
              <a:t>就可以对这些</a:t>
            </a:r>
            <a:r>
              <a:rPr lang="en-US" altLang="zh-CN" dirty="0"/>
              <a:t>Web</a:t>
            </a:r>
            <a:r>
              <a:rPr lang="zh-CN" altLang="en-US" dirty="0"/>
              <a:t>应用进行访问了</a:t>
            </a:r>
          </a:p>
        </p:txBody>
      </p:sp>
      <p:sp>
        <p:nvSpPr>
          <p:cNvPr id="4" name="日期占位符 3"/>
          <p:cNvSpPr>
            <a:spLocks noGrp="1"/>
          </p:cNvSpPr>
          <p:nvPr>
            <p:ph type="dt" sz="half" idx="10"/>
          </p:nvPr>
        </p:nvSpPr>
        <p:spPr/>
        <p:txBody>
          <a:bodyPr/>
          <a:lstStyle/>
          <a:p>
            <a:pPr>
              <a:defRPr/>
            </a:pPr>
            <a:fld id="{450FA876-C78E-4D32-8D4B-949BAECB8BCA}" type="datetime1">
              <a:rPr lang="zh-CN" altLang="en-US" smtClean="0"/>
              <a:pPr>
                <a:defRPr/>
              </a:pPr>
              <a:t>2022/6/11</a:t>
            </a:fld>
            <a:endParaRPr lang="en-US" altLang="zh-CN"/>
          </a:p>
        </p:txBody>
      </p:sp>
      <p:sp>
        <p:nvSpPr>
          <p:cNvPr id="5" name="灯片编号占位符 4"/>
          <p:cNvSpPr>
            <a:spLocks noGrp="1"/>
          </p:cNvSpPr>
          <p:nvPr>
            <p:ph type="sldNum" sz="quarter" idx="11"/>
          </p:nvPr>
        </p:nvSpPr>
        <p:spPr/>
        <p:txBody>
          <a:bodyPr/>
          <a:lstStyle/>
          <a:p>
            <a:pPr>
              <a:defRPr/>
            </a:pPr>
            <a:fld id="{5E994EA1-B0FE-47BB-89D5-DBFDAF7DD831}" type="slidenum">
              <a:rPr lang="en-US" altLang="zh-CN" smtClean="0"/>
              <a:pPr>
                <a:defRPr/>
              </a:pPr>
              <a:t>4</a:t>
            </a:fld>
            <a:endParaRPr lang="en-US" altLang="zh-CN"/>
          </a:p>
        </p:txBody>
      </p:sp>
      <p:pic>
        <p:nvPicPr>
          <p:cNvPr id="7" name="图片 6"/>
          <p:cNvPicPr>
            <a:picLocks noChangeAspect="1"/>
          </p:cNvPicPr>
          <p:nvPr/>
        </p:nvPicPr>
        <p:blipFill>
          <a:blip r:embed="rId3"/>
          <a:stretch>
            <a:fillRect/>
          </a:stretch>
        </p:blipFill>
        <p:spPr>
          <a:xfrm>
            <a:off x="533400" y="1572148"/>
            <a:ext cx="6090761" cy="4327525"/>
          </a:xfrm>
          <a:prstGeom prst="rect">
            <a:avLst/>
          </a:prstGeom>
        </p:spPr>
      </p:pic>
    </p:spTree>
    <p:extLst>
      <p:ext uri="{BB962C8B-B14F-4D97-AF65-F5344CB8AC3E}">
        <p14:creationId xmlns:p14="http://schemas.microsoft.com/office/powerpoint/2010/main" val="37477249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a:t>
            </a:r>
            <a:r>
              <a:rPr lang="zh-CN" altLang="en-US" dirty="0"/>
              <a:t>应用系统架构</a:t>
            </a:r>
          </a:p>
        </p:txBody>
      </p:sp>
      <p:sp>
        <p:nvSpPr>
          <p:cNvPr id="3" name="内容占位符 2"/>
          <p:cNvSpPr>
            <a:spLocks noGrp="1"/>
          </p:cNvSpPr>
          <p:nvPr>
            <p:ph idx="1"/>
          </p:nvPr>
        </p:nvSpPr>
        <p:spPr/>
        <p:txBody>
          <a:bodyPr/>
          <a:lstStyle/>
          <a:p>
            <a:r>
              <a:rPr lang="zh-CN" altLang="en-US" dirty="0"/>
              <a:t>实际上一个</a:t>
            </a:r>
            <a:r>
              <a:rPr lang="en-US" altLang="zh-CN" dirty="0"/>
              <a:t>Web</a:t>
            </a:r>
            <a:r>
              <a:rPr lang="zh-CN" altLang="en-US" dirty="0"/>
              <a:t>应用并不是我们所理解的那么简单，它是一个由多个要素构成的系统。</a:t>
            </a:r>
            <a:r>
              <a:rPr lang="en-US" altLang="zh-CN" dirty="0"/>
              <a:t>Web</a:t>
            </a:r>
            <a:r>
              <a:rPr lang="zh-CN" altLang="en-US" dirty="0"/>
              <a:t>应用程序的设计者、</a:t>
            </a:r>
            <a:r>
              <a:rPr lang="en-US" altLang="zh-CN" dirty="0"/>
              <a:t>Web</a:t>
            </a:r>
            <a:r>
              <a:rPr lang="zh-CN" altLang="en-US" dirty="0"/>
              <a:t>应用服务器、动态脚本引擎、数据库是构成</a:t>
            </a:r>
            <a:r>
              <a:rPr lang="en-US" altLang="zh-CN" dirty="0"/>
              <a:t>Web</a:t>
            </a:r>
            <a:r>
              <a:rPr lang="zh-CN" altLang="en-US" dirty="0"/>
              <a:t>应用必不可少的要素</a:t>
            </a:r>
          </a:p>
        </p:txBody>
      </p:sp>
      <p:sp>
        <p:nvSpPr>
          <p:cNvPr id="4" name="日期占位符 3"/>
          <p:cNvSpPr>
            <a:spLocks noGrp="1"/>
          </p:cNvSpPr>
          <p:nvPr>
            <p:ph type="dt" sz="half" idx="10"/>
          </p:nvPr>
        </p:nvSpPr>
        <p:spPr/>
        <p:txBody>
          <a:bodyPr/>
          <a:lstStyle/>
          <a:p>
            <a:pPr>
              <a:defRPr/>
            </a:pPr>
            <a:fld id="{450FA876-C78E-4D32-8D4B-949BAECB8BCA}" type="datetime1">
              <a:rPr lang="zh-CN" altLang="en-US" smtClean="0"/>
              <a:pPr>
                <a:defRPr/>
              </a:pPr>
              <a:t>2022/6/11</a:t>
            </a:fld>
            <a:endParaRPr lang="en-US" altLang="zh-CN"/>
          </a:p>
        </p:txBody>
      </p:sp>
      <p:sp>
        <p:nvSpPr>
          <p:cNvPr id="5" name="灯片编号占位符 4"/>
          <p:cNvSpPr>
            <a:spLocks noGrp="1"/>
          </p:cNvSpPr>
          <p:nvPr>
            <p:ph type="sldNum" sz="quarter" idx="11"/>
          </p:nvPr>
        </p:nvSpPr>
        <p:spPr/>
        <p:txBody>
          <a:bodyPr/>
          <a:lstStyle/>
          <a:p>
            <a:pPr>
              <a:defRPr/>
            </a:pPr>
            <a:fld id="{5E994EA1-B0FE-47BB-89D5-DBFDAF7DD831}" type="slidenum">
              <a:rPr lang="en-US" altLang="zh-CN" smtClean="0"/>
              <a:pPr>
                <a:defRPr/>
              </a:pPr>
              <a:t>5</a:t>
            </a:fld>
            <a:endParaRPr lang="en-US" altLang="zh-CN"/>
          </a:p>
        </p:txBody>
      </p:sp>
      <p:pic>
        <p:nvPicPr>
          <p:cNvPr id="6" name="图片 5"/>
          <p:cNvPicPr>
            <a:picLocks noChangeAspect="1"/>
          </p:cNvPicPr>
          <p:nvPr/>
        </p:nvPicPr>
        <p:blipFill>
          <a:blip r:embed="rId2"/>
          <a:stretch>
            <a:fillRect/>
          </a:stretch>
        </p:blipFill>
        <p:spPr>
          <a:xfrm>
            <a:off x="3048000" y="3048000"/>
            <a:ext cx="5640612" cy="2762250"/>
          </a:xfrm>
          <a:prstGeom prst="rect">
            <a:avLst/>
          </a:prstGeom>
        </p:spPr>
      </p:pic>
    </p:spTree>
    <p:extLst>
      <p:ext uri="{BB962C8B-B14F-4D97-AF65-F5344CB8AC3E}">
        <p14:creationId xmlns:p14="http://schemas.microsoft.com/office/powerpoint/2010/main" val="18599590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日期占位符 3"/>
          <p:cNvSpPr>
            <a:spLocks noGrp="1"/>
          </p:cNvSpPr>
          <p:nvPr>
            <p:ph type="dt" sz="quarter" idx="10"/>
          </p:nvPr>
        </p:nvSpPr>
        <p:spPr>
          <a:noFill/>
        </p:spPr>
        <p:txBody>
          <a:bodyPr/>
          <a:lstStyle>
            <a:lvl1pPr>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fld id="{F4E03412-E0E9-4D1C-A08B-C4D3DE76C06E}" type="datetime1">
              <a:rPr lang="zh-CN" altLang="en-US" sz="1000" smtClean="0">
                <a:solidFill>
                  <a:schemeClr val="bg1"/>
                </a:solidFill>
                <a:latin typeface="Verdana" panose="020B0604030504040204" pitchFamily="34" charset="0"/>
                <a:ea typeface="宋体" panose="02010600030101010101" pitchFamily="2" charset="-122"/>
              </a:rPr>
              <a:pPr>
                <a:spcBef>
                  <a:spcPct val="0"/>
                </a:spcBef>
                <a:buClrTx/>
                <a:buFontTx/>
                <a:buNone/>
              </a:pPr>
              <a:t>2022/6/11</a:t>
            </a:fld>
            <a:endParaRPr lang="en-US" altLang="zh-CN" sz="1000">
              <a:solidFill>
                <a:schemeClr val="bg1"/>
              </a:solidFill>
              <a:latin typeface="Verdana" panose="020B0604030504040204" pitchFamily="34" charset="0"/>
              <a:ea typeface="宋体" panose="02010600030101010101" pitchFamily="2" charset="-122"/>
            </a:endParaRPr>
          </a:p>
        </p:txBody>
      </p:sp>
      <p:sp>
        <p:nvSpPr>
          <p:cNvPr id="10243" name="灯片编号占位符 4"/>
          <p:cNvSpPr>
            <a:spLocks noGrp="1"/>
          </p:cNvSpPr>
          <p:nvPr>
            <p:ph type="sldNum" sz="quarter" idx="11"/>
          </p:nvPr>
        </p:nvSpPr>
        <p:spPr>
          <a:noFill/>
        </p:spPr>
        <p:txBody>
          <a:bodyPr/>
          <a:lstStyle>
            <a:lvl1pPr>
              <a:spcBef>
                <a:spcPct val="20000"/>
              </a:spcBef>
              <a:buClr>
                <a:schemeClr val="tx1"/>
              </a:buClr>
              <a:buFont typeface="Wingdings" panose="05000000000000000000" pitchFamily="2" charset="2"/>
              <a:buChar char="v"/>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tx2"/>
              </a:buClr>
              <a:buFont typeface="Wingdings" panose="05000000000000000000" pitchFamily="2" charset="2"/>
              <a:buChar char="§"/>
              <a:defRPr sz="2800">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hlink"/>
              </a:buClr>
              <a:buChar char="•"/>
              <a:defRPr sz="2400">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a:solidFill>
                  <a:schemeClr val="tx1"/>
                </a:solidFill>
                <a:latin typeface="黑体" panose="02010609060101010101" pitchFamily="49" charset="-122"/>
                <a:ea typeface="黑体" panose="02010609060101010101" pitchFamily="49" charset="-122"/>
              </a:defRPr>
            </a:lvl9pPr>
          </a:lstStyle>
          <a:p>
            <a:pPr>
              <a:spcBef>
                <a:spcPct val="0"/>
              </a:spcBef>
              <a:buClrTx/>
              <a:buFontTx/>
              <a:buNone/>
            </a:pPr>
            <a:fld id="{012EF469-686E-4178-9567-AFB58A9C2915}" type="slidenum">
              <a:rPr lang="en-US" altLang="zh-CN" sz="1000" b="0" smtClean="0">
                <a:solidFill>
                  <a:schemeClr val="bg1"/>
                </a:solidFill>
                <a:latin typeface="Verdana" panose="020B0604030504040204" pitchFamily="34" charset="0"/>
                <a:ea typeface="宋体" panose="02010600030101010101" pitchFamily="2" charset="-122"/>
              </a:rPr>
              <a:pPr>
                <a:spcBef>
                  <a:spcPct val="0"/>
                </a:spcBef>
                <a:buClrTx/>
                <a:buFontTx/>
                <a:buNone/>
              </a:pPr>
              <a:t>6</a:t>
            </a:fld>
            <a:endParaRPr lang="en-US" altLang="zh-CN" sz="1000" b="0">
              <a:solidFill>
                <a:schemeClr val="bg1"/>
              </a:solidFill>
              <a:latin typeface="Verdana" panose="020B0604030504040204" pitchFamily="34" charset="0"/>
              <a:ea typeface="宋体" panose="02010600030101010101" pitchFamily="2" charset="-122"/>
            </a:endParaRPr>
          </a:p>
        </p:txBody>
      </p:sp>
      <p:sp>
        <p:nvSpPr>
          <p:cNvPr id="10244" name="Rectangle 2"/>
          <p:cNvSpPr>
            <a:spLocks noGrp="1" noChangeArrowheads="1"/>
          </p:cNvSpPr>
          <p:nvPr>
            <p:ph type="title"/>
          </p:nvPr>
        </p:nvSpPr>
        <p:spPr/>
        <p:txBody>
          <a:bodyPr/>
          <a:lstStyle/>
          <a:p>
            <a:pPr eaLnBrk="1" hangingPunct="1"/>
            <a:r>
              <a:rPr lang="zh-CN" altLang="en-US" sz="3200" dirty="0"/>
              <a:t>脆弱的</a:t>
            </a:r>
            <a:r>
              <a:rPr lang="en-US" altLang="zh-CN" sz="3200" dirty="0"/>
              <a:t>Web</a:t>
            </a:r>
            <a:r>
              <a:rPr lang="zh-CN" altLang="en-US" sz="3200" dirty="0"/>
              <a:t>应用</a:t>
            </a:r>
          </a:p>
        </p:txBody>
      </p:sp>
      <p:sp>
        <p:nvSpPr>
          <p:cNvPr id="248835" name="Rectangle 3"/>
          <p:cNvSpPr>
            <a:spLocks noGrp="1" noChangeArrowheads="1"/>
          </p:cNvSpPr>
          <p:nvPr>
            <p:ph type="body" idx="1"/>
          </p:nvPr>
        </p:nvSpPr>
        <p:spPr/>
        <p:txBody>
          <a:bodyPr/>
          <a:lstStyle/>
          <a:p>
            <a:pPr eaLnBrk="1" hangingPunct="1"/>
            <a:r>
              <a:rPr lang="zh-CN" altLang="en-US" sz="2400" b="0" dirty="0"/>
              <a:t>有时候我们在访问网站的时候经常会看见各种各样的奇怪的事物，比如博彩、黑页、暗链、反共等等事件出现在各大网站上。</a:t>
            </a:r>
            <a:endParaRPr lang="en-US" altLang="zh-CN" dirty="0"/>
          </a:p>
        </p:txBody>
      </p:sp>
      <p:pic>
        <p:nvPicPr>
          <p:cNvPr id="2" name="图片 1"/>
          <p:cNvPicPr>
            <a:picLocks noChangeAspect="1"/>
          </p:cNvPicPr>
          <p:nvPr/>
        </p:nvPicPr>
        <p:blipFill>
          <a:blip r:embed="rId2"/>
          <a:stretch>
            <a:fillRect/>
          </a:stretch>
        </p:blipFill>
        <p:spPr>
          <a:xfrm>
            <a:off x="1752600" y="2209800"/>
            <a:ext cx="8457383" cy="3836208"/>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450FA876-C78E-4D32-8D4B-949BAECB8BCA}" type="datetime1">
              <a:rPr lang="zh-CN" altLang="en-US" smtClean="0"/>
              <a:pPr>
                <a:defRPr/>
              </a:pPr>
              <a:t>2022/6/11</a:t>
            </a:fld>
            <a:endParaRPr lang="en-US" altLang="zh-CN"/>
          </a:p>
        </p:txBody>
      </p:sp>
      <p:sp>
        <p:nvSpPr>
          <p:cNvPr id="5" name="灯片编号占位符 4"/>
          <p:cNvSpPr>
            <a:spLocks noGrp="1"/>
          </p:cNvSpPr>
          <p:nvPr>
            <p:ph type="sldNum" sz="quarter" idx="11"/>
          </p:nvPr>
        </p:nvSpPr>
        <p:spPr/>
        <p:txBody>
          <a:bodyPr/>
          <a:lstStyle/>
          <a:p>
            <a:pPr>
              <a:defRPr/>
            </a:pPr>
            <a:fld id="{5E994EA1-B0FE-47BB-89D5-DBFDAF7DD831}" type="slidenum">
              <a:rPr lang="en-US" altLang="zh-CN" smtClean="0"/>
              <a:pPr>
                <a:defRPr/>
              </a:pPr>
              <a:t>7</a:t>
            </a:fld>
            <a:endParaRPr lang="en-US" altLang="zh-CN"/>
          </a:p>
        </p:txBody>
      </p:sp>
      <p:pic>
        <p:nvPicPr>
          <p:cNvPr id="6" name="图片 5"/>
          <p:cNvPicPr>
            <a:picLocks noChangeAspect="1"/>
          </p:cNvPicPr>
          <p:nvPr/>
        </p:nvPicPr>
        <p:blipFill>
          <a:blip r:embed="rId2"/>
          <a:stretch>
            <a:fillRect/>
          </a:stretch>
        </p:blipFill>
        <p:spPr>
          <a:xfrm>
            <a:off x="2514600" y="457200"/>
            <a:ext cx="7043618" cy="5696601"/>
          </a:xfrm>
          <a:prstGeom prst="rect">
            <a:avLst/>
          </a:prstGeom>
        </p:spPr>
      </p:pic>
    </p:spTree>
    <p:extLst>
      <p:ext uri="{BB962C8B-B14F-4D97-AF65-F5344CB8AC3E}">
        <p14:creationId xmlns:p14="http://schemas.microsoft.com/office/powerpoint/2010/main" val="116011943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拖库攻击</a:t>
            </a:r>
          </a:p>
        </p:txBody>
      </p:sp>
      <p:sp>
        <p:nvSpPr>
          <p:cNvPr id="2" name="日期占位符 1"/>
          <p:cNvSpPr>
            <a:spLocks noGrp="1"/>
          </p:cNvSpPr>
          <p:nvPr>
            <p:ph type="dt" sz="half" idx="10"/>
          </p:nvPr>
        </p:nvSpPr>
        <p:spPr/>
        <p:txBody>
          <a:bodyPr/>
          <a:lstStyle/>
          <a:p>
            <a:pPr>
              <a:defRPr/>
            </a:pPr>
            <a:fld id="{635AFEC6-01AE-46EB-920E-51173516AEB9}" type="datetime1">
              <a:rPr lang="zh-CN" altLang="en-US" smtClean="0"/>
              <a:pPr>
                <a:defRPr/>
              </a:pPr>
              <a:t>2022/6/11</a:t>
            </a:fld>
            <a:endParaRPr lang="en-US" altLang="zh-CN"/>
          </a:p>
        </p:txBody>
      </p:sp>
      <p:sp>
        <p:nvSpPr>
          <p:cNvPr id="3" name="灯片编号占位符 2"/>
          <p:cNvSpPr>
            <a:spLocks noGrp="1"/>
          </p:cNvSpPr>
          <p:nvPr>
            <p:ph type="sldNum" sz="quarter" idx="11"/>
          </p:nvPr>
        </p:nvSpPr>
        <p:spPr/>
        <p:txBody>
          <a:bodyPr/>
          <a:lstStyle/>
          <a:p>
            <a:pPr>
              <a:defRPr/>
            </a:pPr>
            <a:fld id="{F3288691-A855-4C84-9090-3F29DB6DE9D8}" type="slidenum">
              <a:rPr lang="en-US" altLang="zh-CN" smtClean="0"/>
              <a:pPr>
                <a:defRPr/>
              </a:pPr>
              <a:t>8</a:t>
            </a:fld>
            <a:endParaRPr lang="en-US" altLang="zh-CN"/>
          </a:p>
        </p:txBody>
      </p:sp>
      <p:pic>
        <p:nvPicPr>
          <p:cNvPr id="2050" name="Picture 2" descr="https://gimg2.baidu.com/image_search/src=http%3A%2F%2Fwww.vm7.com%2Fuploads%2Fallimg%2F191230%2F2-1412251614062U.jpg&amp;refer=http%3A%2F%2Fwww.vm7.com&amp;app=2002&amp;size=f9999,10000&amp;q=a80&amp;n=0&amp;g=0n&amp;fmt=jpeg?sec=1616413503&amp;t=1efda1a43336adc4d10cb5d67a08e9e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462088"/>
            <a:ext cx="5052727" cy="34263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s0.bdstatic.com/70cFvHSh_Q1YnxGkpoWK1HF6hhy/it/u=845869660,3136995128&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62087"/>
            <a:ext cx="4576250" cy="3426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89938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2020</a:t>
            </a:r>
            <a:r>
              <a:rPr lang="zh-CN" altLang="en-US" dirty="0"/>
              <a:t>年赏金最高的十大漏洞类型</a:t>
            </a:r>
          </a:p>
        </p:txBody>
      </p:sp>
      <p:sp>
        <p:nvSpPr>
          <p:cNvPr id="3" name="内容占位符 2"/>
          <p:cNvSpPr>
            <a:spLocks noGrp="1"/>
          </p:cNvSpPr>
          <p:nvPr>
            <p:ph idx="1"/>
          </p:nvPr>
        </p:nvSpPr>
        <p:spPr>
          <a:xfrm>
            <a:off x="914400" y="1104526"/>
            <a:ext cx="10287000" cy="5105400"/>
          </a:xfrm>
        </p:spPr>
        <p:txBody>
          <a:bodyPr/>
          <a:lstStyle/>
          <a:p>
            <a:r>
              <a:rPr lang="zh-CN" altLang="en-US" sz="2400" b="0" dirty="0"/>
              <a:t>根据</a:t>
            </a:r>
            <a:r>
              <a:rPr lang="en-US" altLang="zh-CN" sz="2400" b="0" dirty="0" err="1"/>
              <a:t>HackerOne</a:t>
            </a:r>
            <a:r>
              <a:rPr lang="zh-CN" altLang="en-US" sz="2400" b="0" dirty="0"/>
              <a:t>发布的十大漏洞列表，跨站点脚本（</a:t>
            </a:r>
            <a:r>
              <a:rPr lang="en-US" altLang="zh-CN" sz="2400" b="0" dirty="0"/>
              <a:t>XSS</a:t>
            </a:r>
            <a:r>
              <a:rPr lang="zh-CN" altLang="en-US" sz="2400" b="0" dirty="0"/>
              <a:t>）仍然是影响力最大的漏洞，因此该漏洞在</a:t>
            </a:r>
            <a:r>
              <a:rPr lang="en-US" altLang="zh-CN" sz="2400" b="0" dirty="0"/>
              <a:t>2020</a:t>
            </a:r>
            <a:r>
              <a:rPr lang="zh-CN" altLang="en-US" sz="2400" b="0" dirty="0"/>
              <a:t>年连续第二年为白帽子黑客获得了最高的回报</a:t>
            </a:r>
            <a:r>
              <a:rPr lang="en-US" altLang="zh-CN" sz="2400" b="0" dirty="0"/>
              <a:t>——2020</a:t>
            </a:r>
            <a:r>
              <a:rPr lang="zh-CN" altLang="en-US" sz="2400" b="0" dirty="0"/>
              <a:t>年为黑客赢得了</a:t>
            </a:r>
            <a:r>
              <a:rPr lang="en-US" altLang="zh-CN" sz="2400" b="0" dirty="0"/>
              <a:t>420</a:t>
            </a:r>
            <a:r>
              <a:rPr lang="zh-CN" altLang="en-US" sz="2400" b="0" dirty="0"/>
              <a:t>万美元的漏洞赏金，比</a:t>
            </a:r>
            <a:r>
              <a:rPr lang="en-US" altLang="zh-CN" sz="2400" b="0" dirty="0"/>
              <a:t>2019</a:t>
            </a:r>
            <a:r>
              <a:rPr lang="zh-CN" altLang="en-US" sz="2400" b="0" dirty="0"/>
              <a:t>年增长了</a:t>
            </a:r>
            <a:r>
              <a:rPr lang="en-US" altLang="zh-CN" sz="2400" b="0" dirty="0"/>
              <a:t>26</a:t>
            </a:r>
            <a:r>
              <a:rPr lang="zh-CN" altLang="en-US" sz="2400" b="0" dirty="0"/>
              <a:t>％</a:t>
            </a:r>
            <a:endParaRPr lang="zh-CN" altLang="en-US" sz="2400" dirty="0"/>
          </a:p>
        </p:txBody>
      </p:sp>
      <p:sp>
        <p:nvSpPr>
          <p:cNvPr id="4" name="日期占位符 3"/>
          <p:cNvSpPr>
            <a:spLocks noGrp="1"/>
          </p:cNvSpPr>
          <p:nvPr>
            <p:ph type="dt" sz="half" idx="10"/>
          </p:nvPr>
        </p:nvSpPr>
        <p:spPr/>
        <p:txBody>
          <a:bodyPr/>
          <a:lstStyle/>
          <a:p>
            <a:pPr>
              <a:defRPr/>
            </a:pPr>
            <a:fld id="{450FA876-C78E-4D32-8D4B-949BAECB8BCA}" type="datetime1">
              <a:rPr lang="zh-CN" altLang="en-US" smtClean="0"/>
              <a:pPr>
                <a:defRPr/>
              </a:pPr>
              <a:t>2022/6/11</a:t>
            </a:fld>
            <a:endParaRPr lang="en-US" altLang="zh-CN"/>
          </a:p>
        </p:txBody>
      </p:sp>
      <p:sp>
        <p:nvSpPr>
          <p:cNvPr id="5" name="灯片编号占位符 4"/>
          <p:cNvSpPr>
            <a:spLocks noGrp="1"/>
          </p:cNvSpPr>
          <p:nvPr>
            <p:ph type="sldNum" sz="quarter" idx="11"/>
          </p:nvPr>
        </p:nvSpPr>
        <p:spPr/>
        <p:txBody>
          <a:bodyPr/>
          <a:lstStyle/>
          <a:p>
            <a:pPr>
              <a:defRPr/>
            </a:pPr>
            <a:fld id="{5E994EA1-B0FE-47BB-89D5-DBFDAF7DD831}" type="slidenum">
              <a:rPr lang="en-US" altLang="zh-CN" smtClean="0"/>
              <a:pPr>
                <a:defRPr/>
              </a:pPr>
              <a:t>9</a:t>
            </a:fld>
            <a:endParaRPr lang="en-US" altLang="zh-CN"/>
          </a:p>
        </p:txBody>
      </p:sp>
      <p:pic>
        <p:nvPicPr>
          <p:cNvPr id="1026" name="Picture 2" descr="https://www.aqniu.com/wp-content/uploads/2020/11/%E5%BE%AE%E4%BF%A1%E5%9B%BE%E7%89%87_20201102153034-1024x38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2438400"/>
            <a:ext cx="9753600" cy="36195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819400" y="6057900"/>
            <a:ext cx="4570547" cy="369332"/>
          </a:xfrm>
          <a:prstGeom prst="rect">
            <a:avLst/>
          </a:prstGeom>
        </p:spPr>
        <p:txBody>
          <a:bodyPr wrap="none">
            <a:spAutoFit/>
          </a:bodyPr>
          <a:lstStyle/>
          <a:p>
            <a:r>
              <a:rPr lang="zh-CN" altLang="en-US" dirty="0"/>
              <a:t>https://www.aqniu.com/industry/70970.html</a:t>
            </a:r>
          </a:p>
        </p:txBody>
      </p:sp>
    </p:spTree>
    <p:extLst>
      <p:ext uri="{BB962C8B-B14F-4D97-AF65-F5344CB8AC3E}">
        <p14:creationId xmlns:p14="http://schemas.microsoft.com/office/powerpoint/2010/main" val="400502707"/>
      </p:ext>
    </p:extLst>
  </p:cSld>
  <p:clrMapOvr>
    <a:masterClrMapping/>
  </p:clrMapOvr>
  <p:transition/>
</p:sld>
</file>

<file path=ppt/theme/theme1.xml><?xml version="1.0" encoding="utf-8"?>
<a:theme xmlns:a="http://schemas.openxmlformats.org/drawingml/2006/main" name="300TGp_natural_light">
  <a:themeElements>
    <a:clrScheme name="300TGp_natural_light 2">
      <a:dk1>
        <a:srgbClr val="4D4D4D"/>
      </a:dk1>
      <a:lt1>
        <a:srgbClr val="FFFFFF"/>
      </a:lt1>
      <a:dk2>
        <a:srgbClr val="347436"/>
      </a:dk2>
      <a:lt2>
        <a:srgbClr val="DDDDDD"/>
      </a:lt2>
      <a:accent1>
        <a:srgbClr val="F28C1C"/>
      </a:accent1>
      <a:accent2>
        <a:srgbClr val="77AE26"/>
      </a:accent2>
      <a:accent3>
        <a:srgbClr val="FFFFFF"/>
      </a:accent3>
      <a:accent4>
        <a:srgbClr val="404040"/>
      </a:accent4>
      <a:accent5>
        <a:srgbClr val="F7C5AB"/>
      </a:accent5>
      <a:accent6>
        <a:srgbClr val="6B9D21"/>
      </a:accent6>
      <a:hlink>
        <a:srgbClr val="449878"/>
      </a:hlink>
      <a:folHlink>
        <a:srgbClr val="90A8B0"/>
      </a:folHlink>
    </a:clrScheme>
    <a:fontScheme name="300TGp_natural_light">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300TGp_natural_light 1">
        <a:dk1>
          <a:srgbClr val="000000"/>
        </a:dk1>
        <a:lt1>
          <a:srgbClr val="FFFFFF"/>
        </a:lt1>
        <a:dk2>
          <a:srgbClr val="51944E"/>
        </a:dk2>
        <a:lt2>
          <a:srgbClr val="DDDDDD"/>
        </a:lt2>
        <a:accent1>
          <a:srgbClr val="646ADE"/>
        </a:accent1>
        <a:accent2>
          <a:srgbClr val="1BAFC3"/>
        </a:accent2>
        <a:accent3>
          <a:srgbClr val="FFFFFF"/>
        </a:accent3>
        <a:accent4>
          <a:srgbClr val="000000"/>
        </a:accent4>
        <a:accent5>
          <a:srgbClr val="B8B9EC"/>
        </a:accent5>
        <a:accent6>
          <a:srgbClr val="179EB0"/>
        </a:accent6>
        <a:hlink>
          <a:srgbClr val="98BF1D"/>
        </a:hlink>
        <a:folHlink>
          <a:srgbClr val="90A8B0"/>
        </a:folHlink>
      </a:clrScheme>
      <a:clrMap bg1="lt1" tx1="dk1" bg2="lt2" tx2="dk2" accent1="accent1" accent2="accent2" accent3="accent3" accent4="accent4" accent5="accent5" accent6="accent6" hlink="hlink" folHlink="folHlink"/>
    </a:extraClrScheme>
    <a:extraClrScheme>
      <a:clrScheme name="300TGp_natural_light 2">
        <a:dk1>
          <a:srgbClr val="4D4D4D"/>
        </a:dk1>
        <a:lt1>
          <a:srgbClr val="FFFFFF"/>
        </a:lt1>
        <a:dk2>
          <a:srgbClr val="347436"/>
        </a:dk2>
        <a:lt2>
          <a:srgbClr val="DDDDDD"/>
        </a:lt2>
        <a:accent1>
          <a:srgbClr val="F28C1C"/>
        </a:accent1>
        <a:accent2>
          <a:srgbClr val="77AE26"/>
        </a:accent2>
        <a:accent3>
          <a:srgbClr val="FFFFFF"/>
        </a:accent3>
        <a:accent4>
          <a:srgbClr val="404040"/>
        </a:accent4>
        <a:accent5>
          <a:srgbClr val="F7C5AB"/>
        </a:accent5>
        <a:accent6>
          <a:srgbClr val="6B9D21"/>
        </a:accent6>
        <a:hlink>
          <a:srgbClr val="449878"/>
        </a:hlink>
        <a:folHlink>
          <a:srgbClr val="90A8B0"/>
        </a:folHlink>
      </a:clrScheme>
      <a:clrMap bg1="lt1" tx1="dk1" bg2="lt2" tx2="dk2" accent1="accent1" accent2="accent2" accent3="accent3" accent4="accent4" accent5="accent5" accent6="accent6" hlink="hlink" folHlink="folHlink"/>
    </a:extraClrScheme>
    <a:extraClrScheme>
      <a:clrScheme name="300TGp_natural_light 3">
        <a:dk1>
          <a:srgbClr val="000000"/>
        </a:dk1>
        <a:lt1>
          <a:srgbClr val="FFFFFF"/>
        </a:lt1>
        <a:dk2>
          <a:srgbClr val="1A578E"/>
        </a:dk2>
        <a:lt2>
          <a:srgbClr val="C0C0C0"/>
        </a:lt2>
        <a:accent1>
          <a:srgbClr val="5EB52D"/>
        </a:accent1>
        <a:accent2>
          <a:srgbClr val="F26D00"/>
        </a:accent2>
        <a:accent3>
          <a:srgbClr val="FFFFFF"/>
        </a:accent3>
        <a:accent4>
          <a:srgbClr val="000000"/>
        </a:accent4>
        <a:accent5>
          <a:srgbClr val="B6D7AD"/>
        </a:accent5>
        <a:accent6>
          <a:srgbClr val="DB6200"/>
        </a:accent6>
        <a:hlink>
          <a:srgbClr val="5983D7"/>
        </a:hlink>
        <a:folHlink>
          <a:srgbClr val="AAAD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Leaf</Template>
  <TotalTime>1537</TotalTime>
  <Words>870</Words>
  <Application>Microsoft Office PowerPoint</Application>
  <PresentationFormat>宽屏</PresentationFormat>
  <Paragraphs>78</Paragraphs>
  <Slides>12</Slides>
  <Notes>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12</vt:i4>
      </vt:variant>
    </vt:vector>
  </HeadingPairs>
  <TitlesOfParts>
    <vt:vector size="19" baseType="lpstr">
      <vt:lpstr>黑体</vt:lpstr>
      <vt:lpstr>华文新魏</vt:lpstr>
      <vt:lpstr>宋体</vt:lpstr>
      <vt:lpstr>Arial</vt:lpstr>
      <vt:lpstr>Verdana</vt:lpstr>
      <vt:lpstr>Wingdings</vt:lpstr>
      <vt:lpstr>300TGp_natural_light</vt:lpstr>
      <vt:lpstr>第一讲 Web安全概述</vt:lpstr>
      <vt:lpstr>课程内容</vt:lpstr>
      <vt:lpstr>什么是Web应用？</vt:lpstr>
      <vt:lpstr>Web应用</vt:lpstr>
      <vt:lpstr>Web应用系统架构</vt:lpstr>
      <vt:lpstr>脆弱的Web应用</vt:lpstr>
      <vt:lpstr>PowerPoint 演示文稿</vt:lpstr>
      <vt:lpstr>拖库攻击</vt:lpstr>
      <vt:lpstr>2020年赏金最高的十大漏洞类型</vt:lpstr>
      <vt:lpstr>脆弱的原因：代码不完善</vt:lpstr>
      <vt:lpstr>脆弱的原因：端口开放</vt:lpstr>
      <vt:lpstr>什么是Web安全？</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 Wei</dc:creator>
  <cp:lastModifiedBy>Claymore</cp:lastModifiedBy>
  <cp:revision>134</cp:revision>
  <cp:lastPrinted>1601-01-01T00:00:00Z</cp:lastPrinted>
  <dcterms:created xsi:type="dcterms:W3CDTF">1601-01-01T00:00:00Z</dcterms:created>
  <dcterms:modified xsi:type="dcterms:W3CDTF">2022-06-11T01:13:33Z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